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2" r:id="rId5"/>
  </p:sldMasterIdLst>
  <p:notesMasterIdLst>
    <p:notesMasterId r:id="rId31"/>
  </p:notesMasterIdLst>
  <p:sldIdLst>
    <p:sldId id="838841708" r:id="rId6"/>
    <p:sldId id="257" r:id="rId7"/>
    <p:sldId id="838841710" r:id="rId8"/>
    <p:sldId id="838841715" r:id="rId9"/>
    <p:sldId id="259" r:id="rId10"/>
    <p:sldId id="838841734" r:id="rId11"/>
    <p:sldId id="838841713" r:id="rId12"/>
    <p:sldId id="838841716" r:id="rId13"/>
    <p:sldId id="838841246" r:id="rId14"/>
    <p:sldId id="838841126" r:id="rId15"/>
    <p:sldId id="838841127" r:id="rId16"/>
    <p:sldId id="838841284" r:id="rId17"/>
    <p:sldId id="263" r:id="rId18"/>
    <p:sldId id="266" r:id="rId19"/>
    <p:sldId id="282" r:id="rId20"/>
    <p:sldId id="258" r:id="rId21"/>
    <p:sldId id="838841531" r:id="rId22"/>
    <p:sldId id="838841512" r:id="rId23"/>
    <p:sldId id="838841729" r:id="rId24"/>
    <p:sldId id="838841524" r:id="rId25"/>
    <p:sldId id="838841632" r:id="rId26"/>
    <p:sldId id="838841513" r:id="rId27"/>
    <p:sldId id="838841733" r:id="rId28"/>
    <p:sldId id="838841514" r:id="rId29"/>
    <p:sldId id="838841601"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C1BEEF7-D2DD-404B-99E8-D1184DD60ACA}">
          <p14:sldIdLst>
            <p14:sldId id="838841708"/>
            <p14:sldId id="257"/>
          </p14:sldIdLst>
        </p14:section>
        <p14:section name="Overview" id="{8AED9D23-1699-4104-9B70-805DCB79367A}">
          <p14:sldIdLst>
            <p14:sldId id="838841710"/>
          </p14:sldIdLst>
        </p14:section>
        <p14:section name="Portfolio Approach" id="{C4424B62-3FF4-4235-8815-BB1D6DEBAF0E}">
          <p14:sldIdLst>
            <p14:sldId id="838841715"/>
            <p14:sldId id="259"/>
            <p14:sldId id="838841734"/>
            <p14:sldId id="838841713"/>
          </p14:sldIdLst>
        </p14:section>
        <p14:section name="Goals / Focus Areas" id="{F5F8B1A8-0051-4768-8ADB-057720DC7D0D}">
          <p14:sldIdLst>
            <p14:sldId id="838841716"/>
          </p14:sldIdLst>
        </p14:section>
        <p14:section name="Appendix" id="{2448B7ED-43B2-4610-8C98-D500B6CF6C33}">
          <p14:sldIdLst>
            <p14:sldId id="838841246"/>
            <p14:sldId id="838841126"/>
            <p14:sldId id="838841127"/>
            <p14:sldId id="838841284"/>
            <p14:sldId id="263"/>
            <p14:sldId id="266"/>
            <p14:sldId id="282"/>
            <p14:sldId id="258"/>
            <p14:sldId id="838841531"/>
            <p14:sldId id="838841512"/>
            <p14:sldId id="838841729"/>
            <p14:sldId id="838841524"/>
            <p14:sldId id="838841632"/>
            <p14:sldId id="838841513"/>
            <p14:sldId id="838841733"/>
            <p14:sldId id="838841514"/>
            <p14:sldId id="8388416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05304-9AFC-E221-F557-7C6D3F5799F5}" name="Caroline Mwonga" initials="CM" userId="S::Caroline.Mwonga@riospartners.com::51e2a6b6-a60a-490c-b1e8-b63fd0836a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2BFAF-6F1B-4D37-BB47-D5F71B118C5C}" v="97" dt="2023-05-23T21:31:29.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Geary" userId="d8da8c7a-96f7-456a-a70f-64a1f5854c09" providerId="ADAL" clId="{2ECACB1B-2F08-4995-8FDF-B7665840E30E}"/>
    <pc:docChg chg="custSel delSld modSld modMainMaster delSection modSection">
      <pc:chgData name="Marion Geary" userId="d8da8c7a-96f7-456a-a70f-64a1f5854c09" providerId="ADAL" clId="{2ECACB1B-2F08-4995-8FDF-B7665840E30E}" dt="2023-05-22T16:43:13.640" v="12" actId="20577"/>
      <pc:docMkLst>
        <pc:docMk/>
      </pc:docMkLst>
      <pc:sldChg chg="del">
        <pc:chgData name="Marion Geary" userId="d8da8c7a-96f7-456a-a70f-64a1f5854c09" providerId="ADAL" clId="{2ECACB1B-2F08-4995-8FDF-B7665840E30E}" dt="2023-05-19T17:41:17.928" v="3" actId="47"/>
        <pc:sldMkLst>
          <pc:docMk/>
          <pc:sldMk cId="363004160" sldId="261"/>
        </pc:sldMkLst>
      </pc:sldChg>
      <pc:sldChg chg="modSp mod">
        <pc:chgData name="Marion Geary" userId="d8da8c7a-96f7-456a-a70f-64a1f5854c09" providerId="ADAL" clId="{2ECACB1B-2F08-4995-8FDF-B7665840E30E}" dt="2023-05-22T16:43:13.640" v="12" actId="20577"/>
        <pc:sldMkLst>
          <pc:docMk/>
          <pc:sldMk cId="670343892" sldId="838841710"/>
        </pc:sldMkLst>
        <pc:spChg chg="mod">
          <ac:chgData name="Marion Geary" userId="d8da8c7a-96f7-456a-a70f-64a1f5854c09" providerId="ADAL" clId="{2ECACB1B-2F08-4995-8FDF-B7665840E30E}" dt="2023-05-22T16:43:13.640" v="12" actId="20577"/>
          <ac:spMkLst>
            <pc:docMk/>
            <pc:sldMk cId="670343892" sldId="838841710"/>
            <ac:spMk id="33" creationId="{C91B6600-BA7F-122D-8DBB-BAC140E89A87}"/>
          </ac:spMkLst>
        </pc:spChg>
      </pc:sldChg>
      <pc:sldChg chg="addSp delSp modSp mod">
        <pc:chgData name="Marion Geary" userId="d8da8c7a-96f7-456a-a70f-64a1f5854c09" providerId="ADAL" clId="{2ECACB1B-2F08-4995-8FDF-B7665840E30E}" dt="2023-05-22T16:42:54.569" v="9" actId="1076"/>
        <pc:sldMkLst>
          <pc:docMk/>
          <pc:sldMk cId="3427738684" sldId="838841713"/>
        </pc:sldMkLst>
        <pc:spChg chg="del">
          <ac:chgData name="Marion Geary" userId="d8da8c7a-96f7-456a-a70f-64a1f5854c09" providerId="ADAL" clId="{2ECACB1B-2F08-4995-8FDF-B7665840E30E}" dt="2023-05-22T16:42:50.080" v="8" actId="478"/>
          <ac:spMkLst>
            <pc:docMk/>
            <pc:sldMk cId="3427738684" sldId="838841713"/>
            <ac:spMk id="48" creationId="{5D3C6734-8D8B-9513-F805-1417B3E1F62C}"/>
          </ac:spMkLst>
        </pc:spChg>
        <pc:spChg chg="mod">
          <ac:chgData name="Marion Geary" userId="d8da8c7a-96f7-456a-a70f-64a1f5854c09" providerId="ADAL" clId="{2ECACB1B-2F08-4995-8FDF-B7665840E30E}" dt="2023-05-22T16:42:44.166" v="6"/>
          <ac:spMkLst>
            <pc:docMk/>
            <pc:sldMk cId="3427738684" sldId="838841713"/>
            <ac:spMk id="50" creationId="{FFB06BEB-2BD2-A42F-DE17-93F1D4549765}"/>
          </ac:spMkLst>
        </pc:spChg>
        <pc:spChg chg="mod">
          <ac:chgData name="Marion Geary" userId="d8da8c7a-96f7-456a-a70f-64a1f5854c09" providerId="ADAL" clId="{2ECACB1B-2F08-4995-8FDF-B7665840E30E}" dt="2023-05-22T16:42:44.166" v="6"/>
          <ac:spMkLst>
            <pc:docMk/>
            <pc:sldMk cId="3427738684" sldId="838841713"/>
            <ac:spMk id="51" creationId="{AA4B4F0B-53C2-BCBD-7AAA-ED44ABA616DF}"/>
          </ac:spMkLst>
        </pc:spChg>
        <pc:spChg chg="mod">
          <ac:chgData name="Marion Geary" userId="d8da8c7a-96f7-456a-a70f-64a1f5854c09" providerId="ADAL" clId="{2ECACB1B-2F08-4995-8FDF-B7665840E30E}" dt="2023-05-22T16:42:44.166" v="6"/>
          <ac:spMkLst>
            <pc:docMk/>
            <pc:sldMk cId="3427738684" sldId="838841713"/>
            <ac:spMk id="52" creationId="{61F418FD-6062-36C3-DCE7-DE6DB553EB65}"/>
          </ac:spMkLst>
        </pc:spChg>
        <pc:spChg chg="mod">
          <ac:chgData name="Marion Geary" userId="d8da8c7a-96f7-456a-a70f-64a1f5854c09" providerId="ADAL" clId="{2ECACB1B-2F08-4995-8FDF-B7665840E30E}" dt="2023-05-22T16:42:44.166" v="6"/>
          <ac:spMkLst>
            <pc:docMk/>
            <pc:sldMk cId="3427738684" sldId="838841713"/>
            <ac:spMk id="53" creationId="{E2CD66D7-A946-785F-894F-10C3B93AA77E}"/>
          </ac:spMkLst>
        </pc:spChg>
        <pc:spChg chg="mod">
          <ac:chgData name="Marion Geary" userId="d8da8c7a-96f7-456a-a70f-64a1f5854c09" providerId="ADAL" clId="{2ECACB1B-2F08-4995-8FDF-B7665840E30E}" dt="2023-05-22T16:42:44.166" v="6"/>
          <ac:spMkLst>
            <pc:docMk/>
            <pc:sldMk cId="3427738684" sldId="838841713"/>
            <ac:spMk id="54" creationId="{312A5625-0326-5E24-6357-2B2BD46F285C}"/>
          </ac:spMkLst>
        </pc:spChg>
        <pc:spChg chg="mod">
          <ac:chgData name="Marion Geary" userId="d8da8c7a-96f7-456a-a70f-64a1f5854c09" providerId="ADAL" clId="{2ECACB1B-2F08-4995-8FDF-B7665840E30E}" dt="2023-05-22T16:42:44.166" v="6"/>
          <ac:spMkLst>
            <pc:docMk/>
            <pc:sldMk cId="3427738684" sldId="838841713"/>
            <ac:spMk id="55" creationId="{DD5B8CD6-E452-4675-785A-31914B1E6D7C}"/>
          </ac:spMkLst>
        </pc:spChg>
        <pc:spChg chg="mod">
          <ac:chgData name="Marion Geary" userId="d8da8c7a-96f7-456a-a70f-64a1f5854c09" providerId="ADAL" clId="{2ECACB1B-2F08-4995-8FDF-B7665840E30E}" dt="2023-05-22T16:42:44.166" v="6"/>
          <ac:spMkLst>
            <pc:docMk/>
            <pc:sldMk cId="3427738684" sldId="838841713"/>
            <ac:spMk id="56" creationId="{CED41CD4-9FD2-F1ED-3A1E-3745947F4B3D}"/>
          </ac:spMkLst>
        </pc:spChg>
        <pc:spChg chg="mod">
          <ac:chgData name="Marion Geary" userId="d8da8c7a-96f7-456a-a70f-64a1f5854c09" providerId="ADAL" clId="{2ECACB1B-2F08-4995-8FDF-B7665840E30E}" dt="2023-05-22T16:42:44.166" v="6"/>
          <ac:spMkLst>
            <pc:docMk/>
            <pc:sldMk cId="3427738684" sldId="838841713"/>
            <ac:spMk id="57" creationId="{9D8EFBE2-A119-7FB1-F646-0051B4ED04EC}"/>
          </ac:spMkLst>
        </pc:spChg>
        <pc:spChg chg="mod">
          <ac:chgData name="Marion Geary" userId="d8da8c7a-96f7-456a-a70f-64a1f5854c09" providerId="ADAL" clId="{2ECACB1B-2F08-4995-8FDF-B7665840E30E}" dt="2023-05-22T16:42:44.166" v="6"/>
          <ac:spMkLst>
            <pc:docMk/>
            <pc:sldMk cId="3427738684" sldId="838841713"/>
            <ac:spMk id="58" creationId="{3C6C4AA0-87AC-D4D5-4C67-5386F54DA3B9}"/>
          </ac:spMkLst>
        </pc:spChg>
        <pc:spChg chg="mod">
          <ac:chgData name="Marion Geary" userId="d8da8c7a-96f7-456a-a70f-64a1f5854c09" providerId="ADAL" clId="{2ECACB1B-2F08-4995-8FDF-B7665840E30E}" dt="2023-05-22T16:42:44.166" v="6"/>
          <ac:spMkLst>
            <pc:docMk/>
            <pc:sldMk cId="3427738684" sldId="838841713"/>
            <ac:spMk id="59" creationId="{46EDDA58-DEA1-C8DA-3870-EB14480D8EBA}"/>
          </ac:spMkLst>
        </pc:spChg>
        <pc:spChg chg="mod">
          <ac:chgData name="Marion Geary" userId="d8da8c7a-96f7-456a-a70f-64a1f5854c09" providerId="ADAL" clId="{2ECACB1B-2F08-4995-8FDF-B7665840E30E}" dt="2023-05-22T16:42:44.166" v="6"/>
          <ac:spMkLst>
            <pc:docMk/>
            <pc:sldMk cId="3427738684" sldId="838841713"/>
            <ac:spMk id="60" creationId="{3304CDA4-E954-604D-E8ED-2585E93DC2C9}"/>
          </ac:spMkLst>
        </pc:spChg>
        <pc:spChg chg="mod">
          <ac:chgData name="Marion Geary" userId="d8da8c7a-96f7-456a-a70f-64a1f5854c09" providerId="ADAL" clId="{2ECACB1B-2F08-4995-8FDF-B7665840E30E}" dt="2023-05-22T16:42:44.166" v="6"/>
          <ac:spMkLst>
            <pc:docMk/>
            <pc:sldMk cId="3427738684" sldId="838841713"/>
            <ac:spMk id="61" creationId="{DB9C27BE-EFB8-D1FD-D964-4B2F48843A16}"/>
          </ac:spMkLst>
        </pc:spChg>
        <pc:spChg chg="mod">
          <ac:chgData name="Marion Geary" userId="d8da8c7a-96f7-456a-a70f-64a1f5854c09" providerId="ADAL" clId="{2ECACB1B-2F08-4995-8FDF-B7665840E30E}" dt="2023-05-22T16:42:44.166" v="6"/>
          <ac:spMkLst>
            <pc:docMk/>
            <pc:sldMk cId="3427738684" sldId="838841713"/>
            <ac:spMk id="62" creationId="{F589413E-C756-23C2-41DD-164EF99DD26C}"/>
          </ac:spMkLst>
        </pc:spChg>
        <pc:spChg chg="mod">
          <ac:chgData name="Marion Geary" userId="d8da8c7a-96f7-456a-a70f-64a1f5854c09" providerId="ADAL" clId="{2ECACB1B-2F08-4995-8FDF-B7665840E30E}" dt="2023-05-22T16:42:44.166" v="6"/>
          <ac:spMkLst>
            <pc:docMk/>
            <pc:sldMk cId="3427738684" sldId="838841713"/>
            <ac:spMk id="63" creationId="{B09EBFF7-BDE3-98FD-10F5-F382CF711294}"/>
          </ac:spMkLst>
        </pc:spChg>
        <pc:spChg chg="mod">
          <ac:chgData name="Marion Geary" userId="d8da8c7a-96f7-456a-a70f-64a1f5854c09" providerId="ADAL" clId="{2ECACB1B-2F08-4995-8FDF-B7665840E30E}" dt="2023-05-22T16:42:44.166" v="6"/>
          <ac:spMkLst>
            <pc:docMk/>
            <pc:sldMk cId="3427738684" sldId="838841713"/>
            <ac:spMk id="64" creationId="{4E0CD401-F555-DDCD-E1EC-1EA286A96123}"/>
          </ac:spMkLst>
        </pc:spChg>
        <pc:spChg chg="mod">
          <ac:chgData name="Marion Geary" userId="d8da8c7a-96f7-456a-a70f-64a1f5854c09" providerId="ADAL" clId="{2ECACB1B-2F08-4995-8FDF-B7665840E30E}" dt="2023-05-22T16:42:44.166" v="6"/>
          <ac:spMkLst>
            <pc:docMk/>
            <pc:sldMk cId="3427738684" sldId="838841713"/>
            <ac:spMk id="65" creationId="{084689AC-43FD-D0E2-EDCE-B09FE6DE20E9}"/>
          </ac:spMkLst>
        </pc:spChg>
        <pc:spChg chg="mod">
          <ac:chgData name="Marion Geary" userId="d8da8c7a-96f7-456a-a70f-64a1f5854c09" providerId="ADAL" clId="{2ECACB1B-2F08-4995-8FDF-B7665840E30E}" dt="2023-05-22T16:42:44.166" v="6"/>
          <ac:spMkLst>
            <pc:docMk/>
            <pc:sldMk cId="3427738684" sldId="838841713"/>
            <ac:spMk id="66" creationId="{C07B0F79-B90E-6193-0DE3-CB15C6AF2C4F}"/>
          </ac:spMkLst>
        </pc:spChg>
        <pc:spChg chg="mod">
          <ac:chgData name="Marion Geary" userId="d8da8c7a-96f7-456a-a70f-64a1f5854c09" providerId="ADAL" clId="{2ECACB1B-2F08-4995-8FDF-B7665840E30E}" dt="2023-05-22T16:42:44.166" v="6"/>
          <ac:spMkLst>
            <pc:docMk/>
            <pc:sldMk cId="3427738684" sldId="838841713"/>
            <ac:spMk id="67" creationId="{7DAD95F3-8423-34E4-B53E-7B738BB82A27}"/>
          </ac:spMkLst>
        </pc:spChg>
        <pc:spChg chg="mod">
          <ac:chgData name="Marion Geary" userId="d8da8c7a-96f7-456a-a70f-64a1f5854c09" providerId="ADAL" clId="{2ECACB1B-2F08-4995-8FDF-B7665840E30E}" dt="2023-05-22T16:42:44.166" v="6"/>
          <ac:spMkLst>
            <pc:docMk/>
            <pc:sldMk cId="3427738684" sldId="838841713"/>
            <ac:spMk id="68" creationId="{8C198E27-E940-50C2-A02F-A7FC6563E751}"/>
          </ac:spMkLst>
        </pc:spChg>
        <pc:spChg chg="mod">
          <ac:chgData name="Marion Geary" userId="d8da8c7a-96f7-456a-a70f-64a1f5854c09" providerId="ADAL" clId="{2ECACB1B-2F08-4995-8FDF-B7665840E30E}" dt="2023-05-22T16:42:44.166" v="6"/>
          <ac:spMkLst>
            <pc:docMk/>
            <pc:sldMk cId="3427738684" sldId="838841713"/>
            <ac:spMk id="69" creationId="{F37AD91D-9C11-EBC1-7537-800E7F3ED898}"/>
          </ac:spMkLst>
        </pc:spChg>
        <pc:spChg chg="mod">
          <ac:chgData name="Marion Geary" userId="d8da8c7a-96f7-456a-a70f-64a1f5854c09" providerId="ADAL" clId="{2ECACB1B-2F08-4995-8FDF-B7665840E30E}" dt="2023-05-22T16:42:44.166" v="6"/>
          <ac:spMkLst>
            <pc:docMk/>
            <pc:sldMk cId="3427738684" sldId="838841713"/>
            <ac:spMk id="70" creationId="{1B1D9F72-B4A5-BCFE-D26F-BC6219BD9FB2}"/>
          </ac:spMkLst>
        </pc:spChg>
        <pc:spChg chg="mod">
          <ac:chgData name="Marion Geary" userId="d8da8c7a-96f7-456a-a70f-64a1f5854c09" providerId="ADAL" clId="{2ECACB1B-2F08-4995-8FDF-B7665840E30E}" dt="2023-05-22T16:42:44.166" v="6"/>
          <ac:spMkLst>
            <pc:docMk/>
            <pc:sldMk cId="3427738684" sldId="838841713"/>
            <ac:spMk id="71" creationId="{AE40F1E5-8DF3-403B-AC26-B5B924E87232}"/>
          </ac:spMkLst>
        </pc:spChg>
        <pc:spChg chg="mod">
          <ac:chgData name="Marion Geary" userId="d8da8c7a-96f7-456a-a70f-64a1f5854c09" providerId="ADAL" clId="{2ECACB1B-2F08-4995-8FDF-B7665840E30E}" dt="2023-05-22T16:42:44.166" v="6"/>
          <ac:spMkLst>
            <pc:docMk/>
            <pc:sldMk cId="3427738684" sldId="838841713"/>
            <ac:spMk id="72" creationId="{089C622C-37BA-15F9-E3AA-9AB77D58B99C}"/>
          </ac:spMkLst>
        </pc:spChg>
        <pc:spChg chg="mod">
          <ac:chgData name="Marion Geary" userId="d8da8c7a-96f7-456a-a70f-64a1f5854c09" providerId="ADAL" clId="{2ECACB1B-2F08-4995-8FDF-B7665840E30E}" dt="2023-05-22T16:42:44.166" v="6"/>
          <ac:spMkLst>
            <pc:docMk/>
            <pc:sldMk cId="3427738684" sldId="838841713"/>
            <ac:spMk id="73" creationId="{6F68C856-FFAD-E1E2-D1CF-1B83BE689584}"/>
          </ac:spMkLst>
        </pc:spChg>
        <pc:spChg chg="mod">
          <ac:chgData name="Marion Geary" userId="d8da8c7a-96f7-456a-a70f-64a1f5854c09" providerId="ADAL" clId="{2ECACB1B-2F08-4995-8FDF-B7665840E30E}" dt="2023-05-22T16:42:44.166" v="6"/>
          <ac:spMkLst>
            <pc:docMk/>
            <pc:sldMk cId="3427738684" sldId="838841713"/>
            <ac:spMk id="74" creationId="{85E13D92-D82F-DDC8-B8FF-11BF106D9F45}"/>
          </ac:spMkLst>
        </pc:spChg>
        <pc:spChg chg="mod">
          <ac:chgData name="Marion Geary" userId="d8da8c7a-96f7-456a-a70f-64a1f5854c09" providerId="ADAL" clId="{2ECACB1B-2F08-4995-8FDF-B7665840E30E}" dt="2023-05-22T16:42:44.166" v="6"/>
          <ac:spMkLst>
            <pc:docMk/>
            <pc:sldMk cId="3427738684" sldId="838841713"/>
            <ac:spMk id="75" creationId="{EC7B669E-1C6E-94ED-7353-6D44A106E3E1}"/>
          </ac:spMkLst>
        </pc:spChg>
        <pc:spChg chg="mod">
          <ac:chgData name="Marion Geary" userId="d8da8c7a-96f7-456a-a70f-64a1f5854c09" providerId="ADAL" clId="{2ECACB1B-2F08-4995-8FDF-B7665840E30E}" dt="2023-05-22T16:42:44.166" v="6"/>
          <ac:spMkLst>
            <pc:docMk/>
            <pc:sldMk cId="3427738684" sldId="838841713"/>
            <ac:spMk id="76" creationId="{3723FA20-D213-28EB-656B-608403B5B9BF}"/>
          </ac:spMkLst>
        </pc:spChg>
        <pc:spChg chg="mod">
          <ac:chgData name="Marion Geary" userId="d8da8c7a-96f7-456a-a70f-64a1f5854c09" providerId="ADAL" clId="{2ECACB1B-2F08-4995-8FDF-B7665840E30E}" dt="2023-05-22T16:42:44.166" v="6"/>
          <ac:spMkLst>
            <pc:docMk/>
            <pc:sldMk cId="3427738684" sldId="838841713"/>
            <ac:spMk id="77" creationId="{87D5B082-5075-D292-F24A-10500C078AA4}"/>
          </ac:spMkLst>
        </pc:spChg>
        <pc:spChg chg="mod">
          <ac:chgData name="Marion Geary" userId="d8da8c7a-96f7-456a-a70f-64a1f5854c09" providerId="ADAL" clId="{2ECACB1B-2F08-4995-8FDF-B7665840E30E}" dt="2023-05-22T16:42:44.166" v="6"/>
          <ac:spMkLst>
            <pc:docMk/>
            <pc:sldMk cId="3427738684" sldId="838841713"/>
            <ac:spMk id="78" creationId="{E9212F7E-28CC-9C77-AEDA-75064BBA0CEE}"/>
          </ac:spMkLst>
        </pc:spChg>
        <pc:spChg chg="mod">
          <ac:chgData name="Marion Geary" userId="d8da8c7a-96f7-456a-a70f-64a1f5854c09" providerId="ADAL" clId="{2ECACB1B-2F08-4995-8FDF-B7665840E30E}" dt="2023-05-22T16:42:44.166" v="6"/>
          <ac:spMkLst>
            <pc:docMk/>
            <pc:sldMk cId="3427738684" sldId="838841713"/>
            <ac:spMk id="79" creationId="{EE570EC7-CC62-58E5-EF51-B1C0DD7DE043}"/>
          </ac:spMkLst>
        </pc:spChg>
        <pc:spChg chg="mod">
          <ac:chgData name="Marion Geary" userId="d8da8c7a-96f7-456a-a70f-64a1f5854c09" providerId="ADAL" clId="{2ECACB1B-2F08-4995-8FDF-B7665840E30E}" dt="2023-05-22T16:42:44.166" v="6"/>
          <ac:spMkLst>
            <pc:docMk/>
            <pc:sldMk cId="3427738684" sldId="838841713"/>
            <ac:spMk id="80" creationId="{0D78080C-7BE9-F754-D6C1-C7A1052FDF06}"/>
          </ac:spMkLst>
        </pc:spChg>
        <pc:spChg chg="mod">
          <ac:chgData name="Marion Geary" userId="d8da8c7a-96f7-456a-a70f-64a1f5854c09" providerId="ADAL" clId="{2ECACB1B-2F08-4995-8FDF-B7665840E30E}" dt="2023-05-22T16:42:44.166" v="6"/>
          <ac:spMkLst>
            <pc:docMk/>
            <pc:sldMk cId="3427738684" sldId="838841713"/>
            <ac:spMk id="81" creationId="{F243F029-5675-33A3-19DA-A44E0F3EB812}"/>
          </ac:spMkLst>
        </pc:spChg>
        <pc:spChg chg="mod">
          <ac:chgData name="Marion Geary" userId="d8da8c7a-96f7-456a-a70f-64a1f5854c09" providerId="ADAL" clId="{2ECACB1B-2F08-4995-8FDF-B7665840E30E}" dt="2023-05-22T16:42:44.166" v="6"/>
          <ac:spMkLst>
            <pc:docMk/>
            <pc:sldMk cId="3427738684" sldId="838841713"/>
            <ac:spMk id="82" creationId="{FC13AEAA-B525-A99B-DFE3-62C4E3375F60}"/>
          </ac:spMkLst>
        </pc:spChg>
        <pc:spChg chg="mod">
          <ac:chgData name="Marion Geary" userId="d8da8c7a-96f7-456a-a70f-64a1f5854c09" providerId="ADAL" clId="{2ECACB1B-2F08-4995-8FDF-B7665840E30E}" dt="2023-05-22T16:42:44.166" v="6"/>
          <ac:spMkLst>
            <pc:docMk/>
            <pc:sldMk cId="3427738684" sldId="838841713"/>
            <ac:spMk id="83" creationId="{DDEABB64-947B-6D0F-A8AE-9FA002ADB632}"/>
          </ac:spMkLst>
        </pc:spChg>
        <pc:spChg chg="mod">
          <ac:chgData name="Marion Geary" userId="d8da8c7a-96f7-456a-a70f-64a1f5854c09" providerId="ADAL" clId="{2ECACB1B-2F08-4995-8FDF-B7665840E30E}" dt="2023-05-22T16:42:44.166" v="6"/>
          <ac:spMkLst>
            <pc:docMk/>
            <pc:sldMk cId="3427738684" sldId="838841713"/>
            <ac:spMk id="84" creationId="{63085D06-6FD1-A607-09FD-16C1310A34BA}"/>
          </ac:spMkLst>
        </pc:spChg>
        <pc:grpChg chg="del">
          <ac:chgData name="Marion Geary" userId="d8da8c7a-96f7-456a-a70f-64a1f5854c09" providerId="ADAL" clId="{2ECACB1B-2F08-4995-8FDF-B7665840E30E}" dt="2023-05-22T16:42:43.260" v="5" actId="478"/>
          <ac:grpSpMkLst>
            <pc:docMk/>
            <pc:sldMk cId="3427738684" sldId="838841713"/>
            <ac:grpSpMk id="5" creationId="{2F707BFC-147B-924D-28BD-27C8FFE31618}"/>
          </ac:grpSpMkLst>
        </pc:grpChg>
        <pc:grpChg chg="add mod">
          <ac:chgData name="Marion Geary" userId="d8da8c7a-96f7-456a-a70f-64a1f5854c09" providerId="ADAL" clId="{2ECACB1B-2F08-4995-8FDF-B7665840E30E}" dt="2023-05-22T16:42:54.569" v="9" actId="1076"/>
          <ac:grpSpMkLst>
            <pc:docMk/>
            <pc:sldMk cId="3427738684" sldId="838841713"/>
            <ac:grpSpMk id="49" creationId="{E8E37608-903C-7B16-6F6C-5618C8777ABE}"/>
          </ac:grpSpMkLst>
        </pc:grpChg>
      </pc:sldChg>
      <pc:sldChg chg="del">
        <pc:chgData name="Marion Geary" userId="d8da8c7a-96f7-456a-a70f-64a1f5854c09" providerId="ADAL" clId="{2ECACB1B-2F08-4995-8FDF-B7665840E30E}" dt="2023-05-19T17:40:29.166" v="2" actId="47"/>
        <pc:sldMkLst>
          <pc:docMk/>
          <pc:sldMk cId="127274184" sldId="838841714"/>
        </pc:sldMkLst>
      </pc:sldChg>
      <pc:sldChg chg="del">
        <pc:chgData name="Marion Geary" userId="d8da8c7a-96f7-456a-a70f-64a1f5854c09" providerId="ADAL" clId="{2ECACB1B-2F08-4995-8FDF-B7665840E30E}" dt="2023-05-19T17:40:26.563" v="1" actId="47"/>
        <pc:sldMkLst>
          <pc:docMk/>
          <pc:sldMk cId="3300955803" sldId="838841716"/>
        </pc:sldMkLst>
      </pc:sldChg>
      <pc:sldMasterChg chg="modSldLayout">
        <pc:chgData name="Marion Geary" userId="d8da8c7a-96f7-456a-a70f-64a1f5854c09" providerId="ADAL" clId="{2ECACB1B-2F08-4995-8FDF-B7665840E30E}" dt="2023-05-19T17:40:22.387" v="0" actId="20577"/>
        <pc:sldMasterMkLst>
          <pc:docMk/>
          <pc:sldMasterMk cId="649333022" sldId="2147483682"/>
        </pc:sldMasterMkLst>
        <pc:sldLayoutChg chg="modSp mod">
          <pc:chgData name="Marion Geary" userId="d8da8c7a-96f7-456a-a70f-64a1f5854c09" providerId="ADAL" clId="{2ECACB1B-2F08-4995-8FDF-B7665840E30E}" dt="2023-05-19T17:40:22.387" v="0" actId="20577"/>
          <pc:sldLayoutMkLst>
            <pc:docMk/>
            <pc:sldMasterMk cId="649333022" sldId="2147483682"/>
            <pc:sldLayoutMk cId="1082388357" sldId="2147483708"/>
          </pc:sldLayoutMkLst>
          <pc:spChg chg="mod">
            <ac:chgData name="Marion Geary" userId="d8da8c7a-96f7-456a-a70f-64a1f5854c09" providerId="ADAL" clId="{2ECACB1B-2F08-4995-8FDF-B7665840E30E}" dt="2023-05-19T17:40:22.387" v="0" actId="20577"/>
            <ac:spMkLst>
              <pc:docMk/>
              <pc:sldMasterMk cId="649333022" sldId="2147483682"/>
              <pc:sldLayoutMk cId="1082388357" sldId="2147483708"/>
              <ac:spMk id="17" creationId="{00000000-0000-0000-0000-000000000000}"/>
            </ac:spMkLst>
          </pc:spChg>
        </pc:sldLayoutChg>
      </pc:sldMasterChg>
    </pc:docChg>
  </pc:docChgLst>
  <pc:docChgLst>
    <pc:chgData name="Caroline Mwonga" userId="51e2a6b6-a60a-490c-b1e8-b63fd0836ae8" providerId="ADAL" clId="{5E22BFAF-6F1B-4D37-BB47-D5F71B118C5C}"/>
    <pc:docChg chg="undo custSel addSld delSld modSld sldOrd addSection delSection modSection">
      <pc:chgData name="Caroline Mwonga" userId="51e2a6b6-a60a-490c-b1e8-b63fd0836ae8" providerId="ADAL" clId="{5E22BFAF-6F1B-4D37-BB47-D5F71B118C5C}" dt="2023-05-23T21:31:29.223" v="2378" actId="20577"/>
      <pc:docMkLst>
        <pc:docMk/>
      </pc:docMkLst>
      <pc:sldChg chg="addSp delSp modSp mod addCm delCm modNotesTx">
        <pc:chgData name="Caroline Mwonga" userId="51e2a6b6-a60a-490c-b1e8-b63fd0836ae8" providerId="ADAL" clId="{5E22BFAF-6F1B-4D37-BB47-D5F71B118C5C}" dt="2023-05-23T21:31:07.081" v="2373" actId="20577"/>
        <pc:sldMkLst>
          <pc:docMk/>
          <pc:sldMk cId="3214661352" sldId="257"/>
        </pc:sldMkLst>
        <pc:spChg chg="mod">
          <ac:chgData name="Caroline Mwonga" userId="51e2a6b6-a60a-490c-b1e8-b63fd0836ae8" providerId="ADAL" clId="{5E22BFAF-6F1B-4D37-BB47-D5F71B118C5C}" dt="2023-05-23T14:54:30.401" v="1630" actId="20577"/>
          <ac:spMkLst>
            <pc:docMk/>
            <pc:sldMk cId="3214661352" sldId="257"/>
            <ac:spMk id="3" creationId="{9AE18048-E0FF-9F47-337A-0803FC76C3AC}"/>
          </ac:spMkLst>
        </pc:spChg>
        <pc:spChg chg="add mod">
          <ac:chgData name="Caroline Mwonga" userId="51e2a6b6-a60a-490c-b1e8-b63fd0836ae8" providerId="ADAL" clId="{5E22BFAF-6F1B-4D37-BB47-D5F71B118C5C}" dt="2023-05-22T16:14:45.586" v="1247" actId="1036"/>
          <ac:spMkLst>
            <pc:docMk/>
            <pc:sldMk cId="3214661352" sldId="257"/>
            <ac:spMk id="4" creationId="{4BA835E0-38C3-FB32-E08D-D2288BCC816F}"/>
          </ac:spMkLst>
        </pc:spChg>
        <pc:spChg chg="mod">
          <ac:chgData name="Caroline Mwonga" userId="51e2a6b6-a60a-490c-b1e8-b63fd0836ae8" providerId="ADAL" clId="{5E22BFAF-6F1B-4D37-BB47-D5F71B118C5C}" dt="2023-05-22T16:14:45.586" v="1247" actId="1036"/>
          <ac:spMkLst>
            <pc:docMk/>
            <pc:sldMk cId="3214661352" sldId="257"/>
            <ac:spMk id="5" creationId="{046F98BD-AEB1-7C8B-5280-EC951ED9A1B5}"/>
          </ac:spMkLst>
        </pc:spChg>
        <pc:spChg chg="mod">
          <ac:chgData name="Caroline Mwonga" userId="51e2a6b6-a60a-490c-b1e8-b63fd0836ae8" providerId="ADAL" clId="{5E22BFAF-6F1B-4D37-BB47-D5F71B118C5C}" dt="2023-05-22T16:14:45.586" v="1247" actId="1036"/>
          <ac:spMkLst>
            <pc:docMk/>
            <pc:sldMk cId="3214661352" sldId="257"/>
            <ac:spMk id="6" creationId="{E97E6367-FBF3-0F67-B865-62926093FC6B}"/>
          </ac:spMkLst>
        </pc:spChg>
        <pc:spChg chg="add mod">
          <ac:chgData name="Caroline Mwonga" userId="51e2a6b6-a60a-490c-b1e8-b63fd0836ae8" providerId="ADAL" clId="{5E22BFAF-6F1B-4D37-BB47-D5F71B118C5C}" dt="2023-05-22T16:14:45.586" v="1247" actId="1036"/>
          <ac:spMkLst>
            <pc:docMk/>
            <pc:sldMk cId="3214661352" sldId="257"/>
            <ac:spMk id="8" creationId="{B00EB9CE-1839-44E7-5800-39DE4FC8698A}"/>
          </ac:spMkLst>
        </pc:spChg>
        <pc:spChg chg="mod">
          <ac:chgData name="Caroline Mwonga" userId="51e2a6b6-a60a-490c-b1e8-b63fd0836ae8" providerId="ADAL" clId="{5E22BFAF-6F1B-4D37-BB47-D5F71B118C5C}" dt="2023-05-22T16:14:45.586" v="1247" actId="1036"/>
          <ac:spMkLst>
            <pc:docMk/>
            <pc:sldMk cId="3214661352" sldId="257"/>
            <ac:spMk id="11" creationId="{A809A06C-939F-132A-306D-B8D4898C1834}"/>
          </ac:spMkLst>
        </pc:spChg>
        <pc:spChg chg="mod">
          <ac:chgData name="Caroline Mwonga" userId="51e2a6b6-a60a-490c-b1e8-b63fd0836ae8" providerId="ADAL" clId="{5E22BFAF-6F1B-4D37-BB47-D5F71B118C5C}" dt="2023-05-22T16:14:45.586" v="1247" actId="1036"/>
          <ac:spMkLst>
            <pc:docMk/>
            <pc:sldMk cId="3214661352" sldId="257"/>
            <ac:spMk id="12" creationId="{F32722FF-5C8C-4DEC-1425-F4538CC2D6AC}"/>
          </ac:spMkLst>
        </pc:spChg>
        <pc:spChg chg="mod">
          <ac:chgData name="Caroline Mwonga" userId="51e2a6b6-a60a-490c-b1e8-b63fd0836ae8" providerId="ADAL" clId="{5E22BFAF-6F1B-4D37-BB47-D5F71B118C5C}" dt="2023-05-22T16:14:45.586" v="1247" actId="1036"/>
          <ac:spMkLst>
            <pc:docMk/>
            <pc:sldMk cId="3214661352" sldId="257"/>
            <ac:spMk id="15" creationId="{8536412F-213B-32DA-D540-1CFBFD446C1B}"/>
          </ac:spMkLst>
        </pc:spChg>
        <pc:cxnChg chg="add mod">
          <ac:chgData name="Caroline Mwonga" userId="51e2a6b6-a60a-490c-b1e8-b63fd0836ae8" providerId="ADAL" clId="{5E22BFAF-6F1B-4D37-BB47-D5F71B118C5C}" dt="2023-05-22T16:14:45.586" v="1247" actId="1036"/>
          <ac:cxnSpMkLst>
            <pc:docMk/>
            <pc:sldMk cId="3214661352" sldId="257"/>
            <ac:cxnSpMk id="7" creationId="{7828F25E-C2C0-51F2-159C-FDC64A08853C}"/>
          </ac:cxnSpMkLst>
        </pc:cxnChg>
        <pc:cxnChg chg="del">
          <ac:chgData name="Caroline Mwonga" userId="51e2a6b6-a60a-490c-b1e8-b63fd0836ae8" providerId="ADAL" clId="{5E22BFAF-6F1B-4D37-BB47-D5F71B118C5C}" dt="2023-05-19T18:58:00.396" v="0" actId="478"/>
          <ac:cxnSpMkLst>
            <pc:docMk/>
            <pc:sldMk cId="3214661352" sldId="257"/>
            <ac:cxnSpMk id="8" creationId="{AECAA6DA-B56D-2C97-2BDA-763C899494C6}"/>
          </ac:cxnSpMkLst>
        </pc:cxnChg>
        <pc:cxnChg chg="mod">
          <ac:chgData name="Caroline Mwonga" userId="51e2a6b6-a60a-490c-b1e8-b63fd0836ae8" providerId="ADAL" clId="{5E22BFAF-6F1B-4D37-BB47-D5F71B118C5C}" dt="2023-05-22T16:14:45.586" v="1247" actId="1036"/>
          <ac:cxnSpMkLst>
            <pc:docMk/>
            <pc:sldMk cId="3214661352" sldId="257"/>
            <ac:cxnSpMk id="9" creationId="{C848C556-781A-1D28-E2CB-4A0B981EDD91}"/>
          </ac:cxnSpMkLst>
        </pc:cxnChg>
        <pc:cxnChg chg="mod">
          <ac:chgData name="Caroline Mwonga" userId="51e2a6b6-a60a-490c-b1e8-b63fd0836ae8" providerId="ADAL" clId="{5E22BFAF-6F1B-4D37-BB47-D5F71B118C5C}" dt="2023-05-22T16:14:45.586" v="1247" actId="1036"/>
          <ac:cxnSpMkLst>
            <pc:docMk/>
            <pc:sldMk cId="3214661352" sldId="257"/>
            <ac:cxnSpMk id="13" creationId="{236C3604-292A-83C2-E4D0-383255E5D03D}"/>
          </ac:cxnSpMkLst>
        </pc:cxnChg>
        <pc:extLst>
          <p:ext xmlns:p="http://schemas.openxmlformats.org/presentationml/2006/main" uri="{D6D511B9-2390-475A-947B-AFAB55BFBCF1}">
            <pc226:cmChg xmlns:pc226="http://schemas.microsoft.com/office/powerpoint/2022/06/main/command" chg="add del">
              <pc226:chgData name="Caroline Mwonga" userId="51e2a6b6-a60a-490c-b1e8-b63fd0836ae8" providerId="ADAL" clId="{5E22BFAF-6F1B-4D37-BB47-D5F71B118C5C}" dt="2023-05-22T16:57:37.098" v="1484"/>
              <pc2:cmMkLst xmlns:pc2="http://schemas.microsoft.com/office/powerpoint/2019/9/main/command">
                <pc:docMk/>
                <pc:sldMk cId="3214661352" sldId="257"/>
                <pc2:cmMk id="{53E31EF8-937A-4F4F-82BB-182669927841}"/>
              </pc2:cmMkLst>
            </pc226:cmChg>
          </p:ext>
        </pc:extLst>
      </pc:sldChg>
      <pc:sldChg chg="modNotesTx">
        <pc:chgData name="Caroline Mwonga" userId="51e2a6b6-a60a-490c-b1e8-b63fd0836ae8" providerId="ADAL" clId="{5E22BFAF-6F1B-4D37-BB47-D5F71B118C5C}" dt="2023-05-23T21:31:20.662" v="2376" actId="20577"/>
        <pc:sldMkLst>
          <pc:docMk/>
          <pc:sldMk cId="3058394088" sldId="259"/>
        </pc:sldMkLst>
      </pc:sldChg>
      <pc:sldChg chg="addSp delSp modSp mod">
        <pc:chgData name="Caroline Mwonga" userId="51e2a6b6-a60a-490c-b1e8-b63fd0836ae8" providerId="ADAL" clId="{5E22BFAF-6F1B-4D37-BB47-D5F71B118C5C}" dt="2023-05-22T16:39:08.073" v="1455" actId="478"/>
        <pc:sldMkLst>
          <pc:docMk/>
          <pc:sldMk cId="503627227" sldId="263"/>
        </pc:sldMkLst>
        <pc:spChg chg="mod">
          <ac:chgData name="Caroline Mwonga" userId="51e2a6b6-a60a-490c-b1e8-b63fd0836ae8" providerId="ADAL" clId="{5E22BFAF-6F1B-4D37-BB47-D5F71B118C5C}" dt="2023-05-22T16:38:52.813" v="1445"/>
          <ac:spMkLst>
            <pc:docMk/>
            <pc:sldMk cId="503627227" sldId="263"/>
            <ac:spMk id="2" creationId="{6B66AA24-BEE8-45F9-977B-B5446FCB65DE}"/>
          </ac:spMkLst>
        </pc:spChg>
        <pc:spChg chg="mod">
          <ac:chgData name="Caroline Mwonga" userId="51e2a6b6-a60a-490c-b1e8-b63fd0836ae8" providerId="ADAL" clId="{5E22BFAF-6F1B-4D37-BB47-D5F71B118C5C}" dt="2023-05-22T16:39:05.836" v="1454" actId="20577"/>
          <ac:spMkLst>
            <pc:docMk/>
            <pc:sldMk cId="503627227" sldId="263"/>
            <ac:spMk id="4" creationId="{804F9C91-3888-456E-BD84-E82E2F49F741}"/>
          </ac:spMkLst>
        </pc:spChg>
        <pc:spChg chg="add del mod">
          <ac:chgData name="Caroline Mwonga" userId="51e2a6b6-a60a-490c-b1e8-b63fd0836ae8" providerId="ADAL" clId="{5E22BFAF-6F1B-4D37-BB47-D5F71B118C5C}" dt="2023-05-22T16:39:08.073" v="1455" actId="478"/>
          <ac:spMkLst>
            <pc:docMk/>
            <pc:sldMk cId="503627227" sldId="263"/>
            <ac:spMk id="5" creationId="{A1DAE06E-6A81-24D9-DCDF-B0EC79611CC1}"/>
          </ac:spMkLst>
        </pc:spChg>
      </pc:sldChg>
      <pc:sldChg chg="addSp delSp modSp mod">
        <pc:chgData name="Caroline Mwonga" userId="51e2a6b6-a60a-490c-b1e8-b63fd0836ae8" providerId="ADAL" clId="{5E22BFAF-6F1B-4D37-BB47-D5F71B118C5C}" dt="2023-05-22T16:54:43.366" v="1474" actId="13926"/>
        <pc:sldMkLst>
          <pc:docMk/>
          <pc:sldMk cId="372985832" sldId="266"/>
        </pc:sldMkLst>
        <pc:spChg chg="mod">
          <ac:chgData name="Caroline Mwonga" userId="51e2a6b6-a60a-490c-b1e8-b63fd0836ae8" providerId="ADAL" clId="{5E22BFAF-6F1B-4D37-BB47-D5F71B118C5C}" dt="2023-05-22T16:54:43.366" v="1474" actId="13926"/>
          <ac:spMkLst>
            <pc:docMk/>
            <pc:sldMk cId="372985832" sldId="266"/>
            <ac:spMk id="2" creationId="{8E5F2516-C931-7ACF-824B-EF2F7FBE642A}"/>
          </ac:spMkLst>
        </pc:spChg>
        <pc:spChg chg="add mod">
          <ac:chgData name="Caroline Mwonga" userId="51e2a6b6-a60a-490c-b1e8-b63fd0836ae8" providerId="ADAL" clId="{5E22BFAF-6F1B-4D37-BB47-D5F71B118C5C}" dt="2023-05-22T16:37:56.017" v="1441" actId="207"/>
          <ac:spMkLst>
            <pc:docMk/>
            <pc:sldMk cId="372985832" sldId="266"/>
            <ac:spMk id="4" creationId="{75FE8663-CAB4-E7CB-1D28-C18174F5FCCB}"/>
          </ac:spMkLst>
        </pc:spChg>
        <pc:spChg chg="add mod">
          <ac:chgData name="Caroline Mwonga" userId="51e2a6b6-a60a-490c-b1e8-b63fd0836ae8" providerId="ADAL" clId="{5E22BFAF-6F1B-4D37-BB47-D5F71B118C5C}" dt="2023-05-22T16:34:44.639" v="1281"/>
          <ac:spMkLst>
            <pc:docMk/>
            <pc:sldMk cId="372985832" sldId="266"/>
            <ac:spMk id="5" creationId="{299FC7EE-F865-E4D2-7452-00234FD143BB}"/>
          </ac:spMkLst>
        </pc:spChg>
        <pc:spChg chg="add mod">
          <ac:chgData name="Caroline Mwonga" userId="51e2a6b6-a60a-490c-b1e8-b63fd0836ae8" providerId="ADAL" clId="{5E22BFAF-6F1B-4D37-BB47-D5F71B118C5C}" dt="2023-05-22T16:34:44.639" v="1281"/>
          <ac:spMkLst>
            <pc:docMk/>
            <pc:sldMk cId="372985832" sldId="266"/>
            <ac:spMk id="6" creationId="{E2BA7EFD-CE5E-E8E5-08A4-4EC7884F6E90}"/>
          </ac:spMkLst>
        </pc:spChg>
        <pc:spChg chg="add mod">
          <ac:chgData name="Caroline Mwonga" userId="51e2a6b6-a60a-490c-b1e8-b63fd0836ae8" providerId="ADAL" clId="{5E22BFAF-6F1B-4D37-BB47-D5F71B118C5C}" dt="2023-05-22T16:34:44.639" v="1281"/>
          <ac:spMkLst>
            <pc:docMk/>
            <pc:sldMk cId="372985832" sldId="266"/>
            <ac:spMk id="7" creationId="{3D625D3A-CAD6-5F1F-F393-E4AC8D863BAD}"/>
          </ac:spMkLst>
        </pc:spChg>
        <pc:spChg chg="add mod">
          <ac:chgData name="Caroline Mwonga" userId="51e2a6b6-a60a-490c-b1e8-b63fd0836ae8" providerId="ADAL" clId="{5E22BFAF-6F1B-4D37-BB47-D5F71B118C5C}" dt="2023-05-22T16:34:44.639" v="1281"/>
          <ac:spMkLst>
            <pc:docMk/>
            <pc:sldMk cId="372985832" sldId="266"/>
            <ac:spMk id="8" creationId="{C47FA232-DF61-95BB-F98E-908065860712}"/>
          </ac:spMkLst>
        </pc:spChg>
        <pc:spChg chg="add mod">
          <ac:chgData name="Caroline Mwonga" userId="51e2a6b6-a60a-490c-b1e8-b63fd0836ae8" providerId="ADAL" clId="{5E22BFAF-6F1B-4D37-BB47-D5F71B118C5C}" dt="2023-05-22T16:34:44.639" v="1281"/>
          <ac:spMkLst>
            <pc:docMk/>
            <pc:sldMk cId="372985832" sldId="266"/>
            <ac:spMk id="9" creationId="{02638407-E062-F267-16DD-404C68EAC6F0}"/>
          </ac:spMkLst>
        </pc:spChg>
        <pc:spChg chg="add mod">
          <ac:chgData name="Caroline Mwonga" userId="51e2a6b6-a60a-490c-b1e8-b63fd0836ae8" providerId="ADAL" clId="{5E22BFAF-6F1B-4D37-BB47-D5F71B118C5C}" dt="2023-05-22T16:34:44.639" v="1281"/>
          <ac:spMkLst>
            <pc:docMk/>
            <pc:sldMk cId="372985832" sldId="266"/>
            <ac:spMk id="10" creationId="{1411A3B6-B79F-17CE-7F2C-E296702C9527}"/>
          </ac:spMkLst>
        </pc:spChg>
        <pc:spChg chg="add mod">
          <ac:chgData name="Caroline Mwonga" userId="51e2a6b6-a60a-490c-b1e8-b63fd0836ae8" providerId="ADAL" clId="{5E22BFAF-6F1B-4D37-BB47-D5F71B118C5C}" dt="2023-05-22T16:34:44.639" v="1281"/>
          <ac:spMkLst>
            <pc:docMk/>
            <pc:sldMk cId="372985832" sldId="266"/>
            <ac:spMk id="11" creationId="{B6318CD7-13E6-5545-A0C1-9FBE39DABEA8}"/>
          </ac:spMkLst>
        </pc:spChg>
        <pc:spChg chg="add mod">
          <ac:chgData name="Caroline Mwonga" userId="51e2a6b6-a60a-490c-b1e8-b63fd0836ae8" providerId="ADAL" clId="{5E22BFAF-6F1B-4D37-BB47-D5F71B118C5C}" dt="2023-05-22T16:34:44.639" v="1281"/>
          <ac:spMkLst>
            <pc:docMk/>
            <pc:sldMk cId="372985832" sldId="266"/>
            <ac:spMk id="12" creationId="{B62A8832-F861-E480-B1F9-FCC957ED1598}"/>
          </ac:spMkLst>
        </pc:spChg>
        <pc:spChg chg="add mod">
          <ac:chgData name="Caroline Mwonga" userId="51e2a6b6-a60a-490c-b1e8-b63fd0836ae8" providerId="ADAL" clId="{5E22BFAF-6F1B-4D37-BB47-D5F71B118C5C}" dt="2023-05-22T16:34:44.639" v="1281"/>
          <ac:spMkLst>
            <pc:docMk/>
            <pc:sldMk cId="372985832" sldId="266"/>
            <ac:spMk id="13" creationId="{7C0B161C-459B-3AFF-2943-2B6E513C98A7}"/>
          </ac:spMkLst>
        </pc:spChg>
        <pc:spChg chg="add mod">
          <ac:chgData name="Caroline Mwonga" userId="51e2a6b6-a60a-490c-b1e8-b63fd0836ae8" providerId="ADAL" clId="{5E22BFAF-6F1B-4D37-BB47-D5F71B118C5C}" dt="2023-05-22T16:34:44.639" v="1281"/>
          <ac:spMkLst>
            <pc:docMk/>
            <pc:sldMk cId="372985832" sldId="266"/>
            <ac:spMk id="14" creationId="{AEC179A1-2D70-AD2E-21D8-34F8F0E9ECD1}"/>
          </ac:spMkLst>
        </pc:spChg>
        <pc:spChg chg="add mod">
          <ac:chgData name="Caroline Mwonga" userId="51e2a6b6-a60a-490c-b1e8-b63fd0836ae8" providerId="ADAL" clId="{5E22BFAF-6F1B-4D37-BB47-D5F71B118C5C}" dt="2023-05-22T16:34:44.639" v="1281"/>
          <ac:spMkLst>
            <pc:docMk/>
            <pc:sldMk cId="372985832" sldId="266"/>
            <ac:spMk id="15" creationId="{2B8108B4-2AF0-1361-B707-37A26232200A}"/>
          </ac:spMkLst>
        </pc:spChg>
        <pc:spChg chg="add mod">
          <ac:chgData name="Caroline Mwonga" userId="51e2a6b6-a60a-490c-b1e8-b63fd0836ae8" providerId="ADAL" clId="{5E22BFAF-6F1B-4D37-BB47-D5F71B118C5C}" dt="2023-05-22T16:34:44.639" v="1281"/>
          <ac:spMkLst>
            <pc:docMk/>
            <pc:sldMk cId="372985832" sldId="266"/>
            <ac:spMk id="16" creationId="{9AA6EC61-3349-E8B5-6623-82B73699B546}"/>
          </ac:spMkLst>
        </pc:spChg>
        <pc:spChg chg="add mod">
          <ac:chgData name="Caroline Mwonga" userId="51e2a6b6-a60a-490c-b1e8-b63fd0836ae8" providerId="ADAL" clId="{5E22BFAF-6F1B-4D37-BB47-D5F71B118C5C}" dt="2023-05-22T16:34:44.639" v="1281"/>
          <ac:spMkLst>
            <pc:docMk/>
            <pc:sldMk cId="372985832" sldId="266"/>
            <ac:spMk id="17" creationId="{08F2F2CF-1FBE-4B45-5895-5EADF7E440EA}"/>
          </ac:spMkLst>
        </pc:spChg>
        <pc:spChg chg="add mod">
          <ac:chgData name="Caroline Mwonga" userId="51e2a6b6-a60a-490c-b1e8-b63fd0836ae8" providerId="ADAL" clId="{5E22BFAF-6F1B-4D37-BB47-D5F71B118C5C}" dt="2023-05-22T16:34:44.639" v="1281"/>
          <ac:spMkLst>
            <pc:docMk/>
            <pc:sldMk cId="372985832" sldId="266"/>
            <ac:spMk id="19" creationId="{95B4C378-D89C-6419-A92B-32B954752532}"/>
          </ac:spMkLst>
        </pc:spChg>
        <pc:spChg chg="add mod">
          <ac:chgData name="Caroline Mwonga" userId="51e2a6b6-a60a-490c-b1e8-b63fd0836ae8" providerId="ADAL" clId="{5E22BFAF-6F1B-4D37-BB47-D5F71B118C5C}" dt="2023-05-22T16:34:44.639" v="1281"/>
          <ac:spMkLst>
            <pc:docMk/>
            <pc:sldMk cId="372985832" sldId="266"/>
            <ac:spMk id="20" creationId="{07975420-CC9D-0881-FB85-4F2008ED8392}"/>
          </ac:spMkLst>
        </pc:spChg>
        <pc:spChg chg="del">
          <ac:chgData name="Caroline Mwonga" userId="51e2a6b6-a60a-490c-b1e8-b63fd0836ae8" providerId="ADAL" clId="{5E22BFAF-6F1B-4D37-BB47-D5F71B118C5C}" dt="2023-05-22T16:34:33.729" v="1280" actId="478"/>
          <ac:spMkLst>
            <pc:docMk/>
            <pc:sldMk cId="372985832" sldId="266"/>
            <ac:spMk id="21" creationId="{E047A6B6-76D1-49FA-803E-7940DF83D164}"/>
          </ac:spMkLst>
        </pc:spChg>
        <pc:spChg chg="add mod">
          <ac:chgData name="Caroline Mwonga" userId="51e2a6b6-a60a-490c-b1e8-b63fd0836ae8" providerId="ADAL" clId="{5E22BFAF-6F1B-4D37-BB47-D5F71B118C5C}" dt="2023-05-22T16:34:44.639" v="1281"/>
          <ac:spMkLst>
            <pc:docMk/>
            <pc:sldMk cId="372985832" sldId="266"/>
            <ac:spMk id="22" creationId="{8370BEE1-BADC-5E41-77D5-34CC862A094D}"/>
          </ac:spMkLst>
        </pc:spChg>
        <pc:spChg chg="del">
          <ac:chgData name="Caroline Mwonga" userId="51e2a6b6-a60a-490c-b1e8-b63fd0836ae8" providerId="ADAL" clId="{5E22BFAF-6F1B-4D37-BB47-D5F71B118C5C}" dt="2023-05-22T16:34:33.729" v="1280" actId="478"/>
          <ac:spMkLst>
            <pc:docMk/>
            <pc:sldMk cId="372985832" sldId="266"/>
            <ac:spMk id="29" creationId="{93403575-8664-4706-95AE-D0071CE6328B}"/>
          </ac:spMkLst>
        </pc:spChg>
        <pc:spChg chg="add mod">
          <ac:chgData name="Caroline Mwonga" userId="51e2a6b6-a60a-490c-b1e8-b63fd0836ae8" providerId="ADAL" clId="{5E22BFAF-6F1B-4D37-BB47-D5F71B118C5C}" dt="2023-05-22T16:34:44.639" v="1281"/>
          <ac:spMkLst>
            <pc:docMk/>
            <pc:sldMk cId="372985832" sldId="266"/>
            <ac:spMk id="30" creationId="{BC1F441A-32EC-C266-DFEA-DC57D2253F5B}"/>
          </ac:spMkLst>
        </pc:spChg>
        <pc:spChg chg="add mod">
          <ac:chgData name="Caroline Mwonga" userId="51e2a6b6-a60a-490c-b1e8-b63fd0836ae8" providerId="ADAL" clId="{5E22BFAF-6F1B-4D37-BB47-D5F71B118C5C}" dt="2023-05-22T16:34:44.639" v="1281"/>
          <ac:spMkLst>
            <pc:docMk/>
            <pc:sldMk cId="372985832" sldId="266"/>
            <ac:spMk id="31" creationId="{59055F6C-9EA8-F587-3E00-CB81D9728C51}"/>
          </ac:spMkLst>
        </pc:spChg>
        <pc:spChg chg="add mod">
          <ac:chgData name="Caroline Mwonga" userId="51e2a6b6-a60a-490c-b1e8-b63fd0836ae8" providerId="ADAL" clId="{5E22BFAF-6F1B-4D37-BB47-D5F71B118C5C}" dt="2023-05-22T16:34:44.639" v="1281"/>
          <ac:spMkLst>
            <pc:docMk/>
            <pc:sldMk cId="372985832" sldId="266"/>
            <ac:spMk id="32" creationId="{2BA90ECD-E28E-6705-DF46-A23335E2C356}"/>
          </ac:spMkLst>
        </pc:spChg>
        <pc:spChg chg="del">
          <ac:chgData name="Caroline Mwonga" userId="51e2a6b6-a60a-490c-b1e8-b63fd0836ae8" providerId="ADAL" clId="{5E22BFAF-6F1B-4D37-BB47-D5F71B118C5C}" dt="2023-05-22T16:34:33.729" v="1280" actId="478"/>
          <ac:spMkLst>
            <pc:docMk/>
            <pc:sldMk cId="372985832" sldId="266"/>
            <ac:spMk id="33" creationId="{FCC3D0B7-50F9-4F3C-B702-CD36C6DF6F52}"/>
          </ac:spMkLst>
        </pc:spChg>
        <pc:spChg chg="add mod">
          <ac:chgData name="Caroline Mwonga" userId="51e2a6b6-a60a-490c-b1e8-b63fd0836ae8" providerId="ADAL" clId="{5E22BFAF-6F1B-4D37-BB47-D5F71B118C5C}" dt="2023-05-22T16:34:44.639" v="1281"/>
          <ac:spMkLst>
            <pc:docMk/>
            <pc:sldMk cId="372985832" sldId="266"/>
            <ac:spMk id="37" creationId="{DBCEA924-FB25-B942-41A1-453DF4E3420A}"/>
          </ac:spMkLst>
        </pc:spChg>
        <pc:spChg chg="add mod">
          <ac:chgData name="Caroline Mwonga" userId="51e2a6b6-a60a-490c-b1e8-b63fd0836ae8" providerId="ADAL" clId="{5E22BFAF-6F1B-4D37-BB47-D5F71B118C5C}" dt="2023-05-22T16:38:26.381" v="1444" actId="1076"/>
          <ac:spMkLst>
            <pc:docMk/>
            <pc:sldMk cId="372985832" sldId="266"/>
            <ac:spMk id="39" creationId="{FB76972D-E7BE-BE54-1439-75A3F8C1FC6B}"/>
          </ac:spMkLst>
        </pc:spChg>
        <pc:spChg chg="add mod">
          <ac:chgData name="Caroline Mwonga" userId="51e2a6b6-a60a-490c-b1e8-b63fd0836ae8" providerId="ADAL" clId="{5E22BFAF-6F1B-4D37-BB47-D5F71B118C5C}" dt="2023-05-22T16:51:31.016" v="1471" actId="20577"/>
          <ac:spMkLst>
            <pc:docMk/>
            <pc:sldMk cId="372985832" sldId="266"/>
            <ac:spMk id="40" creationId="{5951374C-7CA4-6284-9667-78657115B28E}"/>
          </ac:spMkLst>
        </pc:spChg>
        <pc:spChg chg="add mod">
          <ac:chgData name="Caroline Mwonga" userId="51e2a6b6-a60a-490c-b1e8-b63fd0836ae8" providerId="ADAL" clId="{5E22BFAF-6F1B-4D37-BB47-D5F71B118C5C}" dt="2023-05-22T16:38:16.333" v="1443" actId="1076"/>
          <ac:spMkLst>
            <pc:docMk/>
            <pc:sldMk cId="372985832" sldId="266"/>
            <ac:spMk id="41" creationId="{F9EA80B6-5F86-2161-C519-53298217EC6C}"/>
          </ac:spMkLst>
        </pc:spChg>
        <pc:spChg chg="add mod">
          <ac:chgData name="Caroline Mwonga" userId="51e2a6b6-a60a-490c-b1e8-b63fd0836ae8" providerId="ADAL" clId="{5E22BFAF-6F1B-4D37-BB47-D5F71B118C5C}" dt="2023-05-22T16:38:16.333" v="1443" actId="1076"/>
          <ac:spMkLst>
            <pc:docMk/>
            <pc:sldMk cId="372985832" sldId="266"/>
            <ac:spMk id="42" creationId="{8A662280-A140-7A3D-0A9F-26B5640D2461}"/>
          </ac:spMkLst>
        </pc:spChg>
        <pc:spChg chg="add mod">
          <ac:chgData name="Caroline Mwonga" userId="51e2a6b6-a60a-490c-b1e8-b63fd0836ae8" providerId="ADAL" clId="{5E22BFAF-6F1B-4D37-BB47-D5F71B118C5C}" dt="2023-05-22T16:38:16.333" v="1443" actId="1076"/>
          <ac:spMkLst>
            <pc:docMk/>
            <pc:sldMk cId="372985832" sldId="266"/>
            <ac:spMk id="43" creationId="{1E8BEFFC-8806-8246-0A3E-41D365DA61E9}"/>
          </ac:spMkLst>
        </pc:spChg>
        <pc:spChg chg="add mod">
          <ac:chgData name="Caroline Mwonga" userId="51e2a6b6-a60a-490c-b1e8-b63fd0836ae8" providerId="ADAL" clId="{5E22BFAF-6F1B-4D37-BB47-D5F71B118C5C}" dt="2023-05-22T16:38:16.333" v="1443" actId="1076"/>
          <ac:spMkLst>
            <pc:docMk/>
            <pc:sldMk cId="372985832" sldId="266"/>
            <ac:spMk id="44" creationId="{070854FE-F9A9-DB86-58B8-35D9BD83F8C2}"/>
          </ac:spMkLst>
        </pc:spChg>
        <pc:spChg chg="add mod">
          <ac:chgData name="Caroline Mwonga" userId="51e2a6b6-a60a-490c-b1e8-b63fd0836ae8" providerId="ADAL" clId="{5E22BFAF-6F1B-4D37-BB47-D5F71B118C5C}" dt="2023-05-22T16:38:16.333" v="1443" actId="1076"/>
          <ac:spMkLst>
            <pc:docMk/>
            <pc:sldMk cId="372985832" sldId="266"/>
            <ac:spMk id="45" creationId="{74431931-4B63-AF50-DFD2-4D6C23B2F749}"/>
          </ac:spMkLst>
        </pc:spChg>
        <pc:spChg chg="add mod">
          <ac:chgData name="Caroline Mwonga" userId="51e2a6b6-a60a-490c-b1e8-b63fd0836ae8" providerId="ADAL" clId="{5E22BFAF-6F1B-4D37-BB47-D5F71B118C5C}" dt="2023-05-22T16:38:16.333" v="1443" actId="1076"/>
          <ac:spMkLst>
            <pc:docMk/>
            <pc:sldMk cId="372985832" sldId="266"/>
            <ac:spMk id="46" creationId="{597B2E8B-380D-D08A-22D4-D9789AE202B0}"/>
          </ac:spMkLst>
        </pc:spChg>
        <pc:spChg chg="add mod">
          <ac:chgData name="Caroline Mwonga" userId="51e2a6b6-a60a-490c-b1e8-b63fd0836ae8" providerId="ADAL" clId="{5E22BFAF-6F1B-4D37-BB47-D5F71B118C5C}" dt="2023-05-22T16:38:16.333" v="1443" actId="1076"/>
          <ac:spMkLst>
            <pc:docMk/>
            <pc:sldMk cId="372985832" sldId="266"/>
            <ac:spMk id="47" creationId="{9D59E370-72BF-B42D-425B-99A93EE6A2A9}"/>
          </ac:spMkLst>
        </pc:spChg>
        <pc:spChg chg="add mod">
          <ac:chgData name="Caroline Mwonga" userId="51e2a6b6-a60a-490c-b1e8-b63fd0836ae8" providerId="ADAL" clId="{5E22BFAF-6F1B-4D37-BB47-D5F71B118C5C}" dt="2023-05-22T16:51:54.489" v="1473" actId="20577"/>
          <ac:spMkLst>
            <pc:docMk/>
            <pc:sldMk cId="372985832" sldId="266"/>
            <ac:spMk id="48" creationId="{DA23DF31-2EE0-125C-0B4E-007B187BF8AD}"/>
          </ac:spMkLst>
        </pc:spChg>
        <pc:spChg chg="del">
          <ac:chgData name="Caroline Mwonga" userId="51e2a6b6-a60a-490c-b1e8-b63fd0836ae8" providerId="ADAL" clId="{5E22BFAF-6F1B-4D37-BB47-D5F71B118C5C}" dt="2023-05-22T16:34:33.729" v="1280" actId="478"/>
          <ac:spMkLst>
            <pc:docMk/>
            <pc:sldMk cId="372985832" sldId="266"/>
            <ac:spMk id="51" creationId="{14300FDC-D6FD-9E6A-3596-71F9E3FCA72C}"/>
          </ac:spMkLst>
        </pc:spChg>
        <pc:spChg chg="del">
          <ac:chgData name="Caroline Mwonga" userId="51e2a6b6-a60a-490c-b1e8-b63fd0836ae8" providerId="ADAL" clId="{5E22BFAF-6F1B-4D37-BB47-D5F71B118C5C}" dt="2023-05-22T16:34:33.729" v="1280" actId="478"/>
          <ac:spMkLst>
            <pc:docMk/>
            <pc:sldMk cId="372985832" sldId="266"/>
            <ac:spMk id="52" creationId="{FD436FD9-005A-0AD2-3D13-67B881FE3C14}"/>
          </ac:spMkLst>
        </pc:spChg>
        <pc:spChg chg="del">
          <ac:chgData name="Caroline Mwonga" userId="51e2a6b6-a60a-490c-b1e8-b63fd0836ae8" providerId="ADAL" clId="{5E22BFAF-6F1B-4D37-BB47-D5F71B118C5C}" dt="2023-05-22T16:34:33.729" v="1280" actId="478"/>
          <ac:spMkLst>
            <pc:docMk/>
            <pc:sldMk cId="372985832" sldId="266"/>
            <ac:spMk id="53" creationId="{0467466C-7632-AD09-2FC5-8BE9FCDBF1FC}"/>
          </ac:spMkLst>
        </pc:spChg>
        <pc:spChg chg="del">
          <ac:chgData name="Caroline Mwonga" userId="51e2a6b6-a60a-490c-b1e8-b63fd0836ae8" providerId="ADAL" clId="{5E22BFAF-6F1B-4D37-BB47-D5F71B118C5C}" dt="2023-05-22T16:34:33.729" v="1280" actId="478"/>
          <ac:spMkLst>
            <pc:docMk/>
            <pc:sldMk cId="372985832" sldId="266"/>
            <ac:spMk id="54" creationId="{63E37A8D-D3D1-07A9-ED5D-9D63C8B36F63}"/>
          </ac:spMkLst>
        </pc:spChg>
        <pc:spChg chg="del">
          <ac:chgData name="Caroline Mwonga" userId="51e2a6b6-a60a-490c-b1e8-b63fd0836ae8" providerId="ADAL" clId="{5E22BFAF-6F1B-4D37-BB47-D5F71B118C5C}" dt="2023-05-22T16:34:33.729" v="1280" actId="478"/>
          <ac:spMkLst>
            <pc:docMk/>
            <pc:sldMk cId="372985832" sldId="266"/>
            <ac:spMk id="57" creationId="{7F551CD9-E883-5B1E-B6E5-F807625E219E}"/>
          </ac:spMkLst>
        </pc:spChg>
        <pc:spChg chg="del">
          <ac:chgData name="Caroline Mwonga" userId="51e2a6b6-a60a-490c-b1e8-b63fd0836ae8" providerId="ADAL" clId="{5E22BFAF-6F1B-4D37-BB47-D5F71B118C5C}" dt="2023-05-22T16:34:33.729" v="1280" actId="478"/>
          <ac:spMkLst>
            <pc:docMk/>
            <pc:sldMk cId="372985832" sldId="266"/>
            <ac:spMk id="58" creationId="{E831EB0D-78F1-CDDD-6DFB-AC7986790551}"/>
          </ac:spMkLst>
        </pc:spChg>
        <pc:spChg chg="del">
          <ac:chgData name="Caroline Mwonga" userId="51e2a6b6-a60a-490c-b1e8-b63fd0836ae8" providerId="ADAL" clId="{5E22BFAF-6F1B-4D37-BB47-D5F71B118C5C}" dt="2023-05-22T16:34:33.729" v="1280" actId="478"/>
          <ac:spMkLst>
            <pc:docMk/>
            <pc:sldMk cId="372985832" sldId="266"/>
            <ac:spMk id="59" creationId="{8C8B7578-DE1F-0769-B13F-D6C11EC4DA03}"/>
          </ac:spMkLst>
        </pc:spChg>
        <pc:spChg chg="del">
          <ac:chgData name="Caroline Mwonga" userId="51e2a6b6-a60a-490c-b1e8-b63fd0836ae8" providerId="ADAL" clId="{5E22BFAF-6F1B-4D37-BB47-D5F71B118C5C}" dt="2023-05-22T16:34:33.729" v="1280" actId="478"/>
          <ac:spMkLst>
            <pc:docMk/>
            <pc:sldMk cId="372985832" sldId="266"/>
            <ac:spMk id="162" creationId="{A483FAF4-62B2-41F7-A60C-4680E5A83719}"/>
          </ac:spMkLst>
        </pc:spChg>
        <pc:spChg chg="del">
          <ac:chgData name="Caroline Mwonga" userId="51e2a6b6-a60a-490c-b1e8-b63fd0836ae8" providerId="ADAL" clId="{5E22BFAF-6F1B-4D37-BB47-D5F71B118C5C}" dt="2023-05-22T16:34:33.729" v="1280" actId="478"/>
          <ac:spMkLst>
            <pc:docMk/>
            <pc:sldMk cId="372985832" sldId="266"/>
            <ac:spMk id="163" creationId="{9A934BFB-C9A5-465C-B806-883BC7A9EFF6}"/>
          </ac:spMkLst>
        </pc:spChg>
        <pc:spChg chg="del">
          <ac:chgData name="Caroline Mwonga" userId="51e2a6b6-a60a-490c-b1e8-b63fd0836ae8" providerId="ADAL" clId="{5E22BFAF-6F1B-4D37-BB47-D5F71B118C5C}" dt="2023-05-22T16:34:33.729" v="1280" actId="478"/>
          <ac:spMkLst>
            <pc:docMk/>
            <pc:sldMk cId="372985832" sldId="266"/>
            <ac:spMk id="164" creationId="{A6D2825F-52D4-420B-979D-6FF2A3F9780B}"/>
          </ac:spMkLst>
        </pc:spChg>
        <pc:spChg chg="del">
          <ac:chgData name="Caroline Mwonga" userId="51e2a6b6-a60a-490c-b1e8-b63fd0836ae8" providerId="ADAL" clId="{5E22BFAF-6F1B-4D37-BB47-D5F71B118C5C}" dt="2023-05-22T16:34:33.729" v="1280" actId="478"/>
          <ac:spMkLst>
            <pc:docMk/>
            <pc:sldMk cId="372985832" sldId="266"/>
            <ac:spMk id="165" creationId="{3263C908-7089-441E-B993-28B6ABA67819}"/>
          </ac:spMkLst>
        </pc:spChg>
        <pc:spChg chg="del">
          <ac:chgData name="Caroline Mwonga" userId="51e2a6b6-a60a-490c-b1e8-b63fd0836ae8" providerId="ADAL" clId="{5E22BFAF-6F1B-4D37-BB47-D5F71B118C5C}" dt="2023-05-22T16:34:33.729" v="1280" actId="478"/>
          <ac:spMkLst>
            <pc:docMk/>
            <pc:sldMk cId="372985832" sldId="266"/>
            <ac:spMk id="166" creationId="{0C2D2D5B-3C60-4E03-8641-6EAE147C0DED}"/>
          </ac:spMkLst>
        </pc:spChg>
        <pc:spChg chg="del">
          <ac:chgData name="Caroline Mwonga" userId="51e2a6b6-a60a-490c-b1e8-b63fd0836ae8" providerId="ADAL" clId="{5E22BFAF-6F1B-4D37-BB47-D5F71B118C5C}" dt="2023-05-22T16:34:33.729" v="1280" actId="478"/>
          <ac:spMkLst>
            <pc:docMk/>
            <pc:sldMk cId="372985832" sldId="266"/>
            <ac:spMk id="167" creationId="{D18580A7-CB26-48B8-B5BE-FB9669F5C1F7}"/>
          </ac:spMkLst>
        </pc:spChg>
        <pc:spChg chg="del">
          <ac:chgData name="Caroline Mwonga" userId="51e2a6b6-a60a-490c-b1e8-b63fd0836ae8" providerId="ADAL" clId="{5E22BFAF-6F1B-4D37-BB47-D5F71B118C5C}" dt="2023-05-22T16:34:33.729" v="1280" actId="478"/>
          <ac:spMkLst>
            <pc:docMk/>
            <pc:sldMk cId="372985832" sldId="266"/>
            <ac:spMk id="168" creationId="{359BA652-2BDF-476C-A79C-859190E2F5CE}"/>
          </ac:spMkLst>
        </pc:spChg>
        <pc:spChg chg="del">
          <ac:chgData name="Caroline Mwonga" userId="51e2a6b6-a60a-490c-b1e8-b63fd0836ae8" providerId="ADAL" clId="{5E22BFAF-6F1B-4D37-BB47-D5F71B118C5C}" dt="2023-05-22T16:34:33.729" v="1280" actId="478"/>
          <ac:spMkLst>
            <pc:docMk/>
            <pc:sldMk cId="372985832" sldId="266"/>
            <ac:spMk id="170" creationId="{F72785B5-F6F9-4467-B77B-0BEBC95DA898}"/>
          </ac:spMkLst>
        </pc:spChg>
        <pc:spChg chg="del">
          <ac:chgData name="Caroline Mwonga" userId="51e2a6b6-a60a-490c-b1e8-b63fd0836ae8" providerId="ADAL" clId="{5E22BFAF-6F1B-4D37-BB47-D5F71B118C5C}" dt="2023-05-22T16:34:33.729" v="1280" actId="478"/>
          <ac:spMkLst>
            <pc:docMk/>
            <pc:sldMk cId="372985832" sldId="266"/>
            <ac:spMk id="171" creationId="{0C60FA23-A4F2-45D9-99D0-474C989FB0E2}"/>
          </ac:spMkLst>
        </pc:spChg>
        <pc:spChg chg="del">
          <ac:chgData name="Caroline Mwonga" userId="51e2a6b6-a60a-490c-b1e8-b63fd0836ae8" providerId="ADAL" clId="{5E22BFAF-6F1B-4D37-BB47-D5F71B118C5C}" dt="2023-05-22T16:34:33.729" v="1280" actId="478"/>
          <ac:spMkLst>
            <pc:docMk/>
            <pc:sldMk cId="372985832" sldId="266"/>
            <ac:spMk id="175" creationId="{E0364F2F-ACD0-44B9-8768-44744CE50C4D}"/>
          </ac:spMkLst>
        </pc:spChg>
        <pc:spChg chg="del">
          <ac:chgData name="Caroline Mwonga" userId="51e2a6b6-a60a-490c-b1e8-b63fd0836ae8" providerId="ADAL" clId="{5E22BFAF-6F1B-4D37-BB47-D5F71B118C5C}" dt="2023-05-22T16:34:33.729" v="1280" actId="478"/>
          <ac:spMkLst>
            <pc:docMk/>
            <pc:sldMk cId="372985832" sldId="266"/>
            <ac:spMk id="176" creationId="{0D50620D-6B12-4146-8BD6-94CB3D97204A}"/>
          </ac:spMkLst>
        </pc:spChg>
        <pc:spChg chg="del">
          <ac:chgData name="Caroline Mwonga" userId="51e2a6b6-a60a-490c-b1e8-b63fd0836ae8" providerId="ADAL" clId="{5E22BFAF-6F1B-4D37-BB47-D5F71B118C5C}" dt="2023-05-22T16:34:33.729" v="1280" actId="478"/>
          <ac:spMkLst>
            <pc:docMk/>
            <pc:sldMk cId="372985832" sldId="266"/>
            <ac:spMk id="177" creationId="{6F26FA36-8A53-4F82-9E4B-4419E5345214}"/>
          </ac:spMkLst>
        </pc:spChg>
        <pc:spChg chg="del">
          <ac:chgData name="Caroline Mwonga" userId="51e2a6b6-a60a-490c-b1e8-b63fd0836ae8" providerId="ADAL" clId="{5E22BFAF-6F1B-4D37-BB47-D5F71B118C5C}" dt="2023-05-22T16:34:33.729" v="1280" actId="478"/>
          <ac:spMkLst>
            <pc:docMk/>
            <pc:sldMk cId="372985832" sldId="266"/>
            <ac:spMk id="178" creationId="{18466C5D-75B7-46EE-80B5-FB6794EE8741}"/>
          </ac:spMkLst>
        </pc:spChg>
        <pc:spChg chg="del">
          <ac:chgData name="Caroline Mwonga" userId="51e2a6b6-a60a-490c-b1e8-b63fd0836ae8" providerId="ADAL" clId="{5E22BFAF-6F1B-4D37-BB47-D5F71B118C5C}" dt="2023-05-22T16:34:33.729" v="1280" actId="478"/>
          <ac:spMkLst>
            <pc:docMk/>
            <pc:sldMk cId="372985832" sldId="266"/>
            <ac:spMk id="185" creationId="{7068FEF6-152B-4AE1-9CE1-2666A8A9E7A2}"/>
          </ac:spMkLst>
        </pc:spChg>
        <pc:spChg chg="del">
          <ac:chgData name="Caroline Mwonga" userId="51e2a6b6-a60a-490c-b1e8-b63fd0836ae8" providerId="ADAL" clId="{5E22BFAF-6F1B-4D37-BB47-D5F71B118C5C}" dt="2023-05-22T16:34:33.729" v="1280" actId="478"/>
          <ac:spMkLst>
            <pc:docMk/>
            <pc:sldMk cId="372985832" sldId="266"/>
            <ac:spMk id="186" creationId="{230D855F-8AD4-4627-968E-81089D309B0E}"/>
          </ac:spMkLst>
        </pc:spChg>
        <pc:spChg chg="del">
          <ac:chgData name="Caroline Mwonga" userId="51e2a6b6-a60a-490c-b1e8-b63fd0836ae8" providerId="ADAL" clId="{5E22BFAF-6F1B-4D37-BB47-D5F71B118C5C}" dt="2023-05-22T16:34:33.729" v="1280" actId="478"/>
          <ac:spMkLst>
            <pc:docMk/>
            <pc:sldMk cId="372985832" sldId="266"/>
            <ac:spMk id="187" creationId="{93C9061D-06AD-4FAF-AD18-41430268EAE1}"/>
          </ac:spMkLst>
        </pc:spChg>
        <pc:spChg chg="del">
          <ac:chgData name="Caroline Mwonga" userId="51e2a6b6-a60a-490c-b1e8-b63fd0836ae8" providerId="ADAL" clId="{5E22BFAF-6F1B-4D37-BB47-D5F71B118C5C}" dt="2023-05-22T16:34:33.729" v="1280" actId="478"/>
          <ac:spMkLst>
            <pc:docMk/>
            <pc:sldMk cId="372985832" sldId="266"/>
            <ac:spMk id="188" creationId="{6C4042BD-859B-41B6-837C-AAD566998DF4}"/>
          </ac:spMkLst>
        </pc:spChg>
        <pc:spChg chg="del">
          <ac:chgData name="Caroline Mwonga" userId="51e2a6b6-a60a-490c-b1e8-b63fd0836ae8" providerId="ADAL" clId="{5E22BFAF-6F1B-4D37-BB47-D5F71B118C5C}" dt="2023-05-22T16:34:33.729" v="1280" actId="478"/>
          <ac:spMkLst>
            <pc:docMk/>
            <pc:sldMk cId="372985832" sldId="266"/>
            <ac:spMk id="190" creationId="{623C7630-904B-42A6-B25F-E56E5DFA2B89}"/>
          </ac:spMkLst>
        </pc:spChg>
        <pc:spChg chg="del">
          <ac:chgData name="Caroline Mwonga" userId="51e2a6b6-a60a-490c-b1e8-b63fd0836ae8" providerId="ADAL" clId="{5E22BFAF-6F1B-4D37-BB47-D5F71B118C5C}" dt="2023-05-22T16:34:33.729" v="1280" actId="478"/>
          <ac:spMkLst>
            <pc:docMk/>
            <pc:sldMk cId="372985832" sldId="266"/>
            <ac:spMk id="191" creationId="{2F2B3CF0-7C23-4D05-964F-777827A14DC1}"/>
          </ac:spMkLst>
        </pc:spChg>
        <pc:spChg chg="del">
          <ac:chgData name="Caroline Mwonga" userId="51e2a6b6-a60a-490c-b1e8-b63fd0836ae8" providerId="ADAL" clId="{5E22BFAF-6F1B-4D37-BB47-D5F71B118C5C}" dt="2023-05-22T16:34:33.729" v="1280" actId="478"/>
          <ac:spMkLst>
            <pc:docMk/>
            <pc:sldMk cId="372985832" sldId="266"/>
            <ac:spMk id="205" creationId="{7570AAB6-9807-4664-98FC-6B66638A2366}"/>
          </ac:spMkLst>
        </pc:spChg>
        <pc:spChg chg="del">
          <ac:chgData name="Caroline Mwonga" userId="51e2a6b6-a60a-490c-b1e8-b63fd0836ae8" providerId="ADAL" clId="{5E22BFAF-6F1B-4D37-BB47-D5F71B118C5C}" dt="2023-05-22T16:34:33.729" v="1280" actId="478"/>
          <ac:spMkLst>
            <pc:docMk/>
            <pc:sldMk cId="372985832" sldId="266"/>
            <ac:spMk id="206" creationId="{619E35C6-2BDB-4734-9789-5EE820E86EA7}"/>
          </ac:spMkLst>
        </pc:spChg>
        <pc:spChg chg="del">
          <ac:chgData name="Caroline Mwonga" userId="51e2a6b6-a60a-490c-b1e8-b63fd0836ae8" providerId="ADAL" clId="{5E22BFAF-6F1B-4D37-BB47-D5F71B118C5C}" dt="2023-05-22T16:34:33.729" v="1280" actId="478"/>
          <ac:spMkLst>
            <pc:docMk/>
            <pc:sldMk cId="372985832" sldId="266"/>
            <ac:spMk id="207" creationId="{8254DD22-633E-4715-A2DF-789B85D61E79}"/>
          </ac:spMkLst>
        </pc:spChg>
        <pc:cxnChg chg="add mod">
          <ac:chgData name="Caroline Mwonga" userId="51e2a6b6-a60a-490c-b1e8-b63fd0836ae8" providerId="ADAL" clId="{5E22BFAF-6F1B-4D37-BB47-D5F71B118C5C}" dt="2023-05-22T16:35:28.985" v="1334" actId="14100"/>
          <ac:cxnSpMkLst>
            <pc:docMk/>
            <pc:sldMk cId="372985832" sldId="266"/>
            <ac:cxnSpMk id="23" creationId="{DF340A0D-8DDA-5567-D3FD-0B6A75DC954D}"/>
          </ac:cxnSpMkLst>
        </pc:cxnChg>
        <pc:cxnChg chg="add mod">
          <ac:chgData name="Caroline Mwonga" userId="51e2a6b6-a60a-490c-b1e8-b63fd0836ae8" providerId="ADAL" clId="{5E22BFAF-6F1B-4D37-BB47-D5F71B118C5C}" dt="2023-05-22T16:36:09.140" v="1342" actId="14100"/>
          <ac:cxnSpMkLst>
            <pc:docMk/>
            <pc:sldMk cId="372985832" sldId="266"/>
            <ac:cxnSpMk id="24" creationId="{AF722C6B-8A2D-5F2A-58D3-C57A3FF91608}"/>
          </ac:cxnSpMkLst>
        </pc:cxnChg>
        <pc:cxnChg chg="add mod">
          <ac:chgData name="Caroline Mwonga" userId="51e2a6b6-a60a-490c-b1e8-b63fd0836ae8" providerId="ADAL" clId="{5E22BFAF-6F1B-4D37-BB47-D5F71B118C5C}" dt="2023-05-22T16:36:17.358" v="1348" actId="14100"/>
          <ac:cxnSpMkLst>
            <pc:docMk/>
            <pc:sldMk cId="372985832" sldId="266"/>
            <ac:cxnSpMk id="25" creationId="{BABECB62-5E6C-B128-5CE9-77A3F46D0586}"/>
          </ac:cxnSpMkLst>
        </pc:cxnChg>
        <pc:cxnChg chg="add mod">
          <ac:chgData name="Caroline Mwonga" userId="51e2a6b6-a60a-490c-b1e8-b63fd0836ae8" providerId="ADAL" clId="{5E22BFAF-6F1B-4D37-BB47-D5F71B118C5C}" dt="2023-05-22T16:37:26.765" v="1429" actId="14100"/>
          <ac:cxnSpMkLst>
            <pc:docMk/>
            <pc:sldMk cId="372985832" sldId="266"/>
            <ac:cxnSpMk id="26" creationId="{63FCC202-7939-33AD-4D97-7DE91CD81AC9}"/>
          </ac:cxnSpMkLst>
        </pc:cxnChg>
        <pc:cxnChg chg="add mod">
          <ac:chgData name="Caroline Mwonga" userId="51e2a6b6-a60a-490c-b1e8-b63fd0836ae8" providerId="ADAL" clId="{5E22BFAF-6F1B-4D37-BB47-D5F71B118C5C}" dt="2023-05-22T16:37:34.342" v="1435" actId="14100"/>
          <ac:cxnSpMkLst>
            <pc:docMk/>
            <pc:sldMk cId="372985832" sldId="266"/>
            <ac:cxnSpMk id="27" creationId="{F6E69218-7EB9-10E1-DF6C-F2EFA95CD0C0}"/>
          </ac:cxnSpMkLst>
        </pc:cxnChg>
        <pc:cxnChg chg="add mod">
          <ac:chgData name="Caroline Mwonga" userId="51e2a6b6-a60a-490c-b1e8-b63fd0836ae8" providerId="ADAL" clId="{5E22BFAF-6F1B-4D37-BB47-D5F71B118C5C}" dt="2023-05-22T16:37:42.452" v="1440" actId="14100"/>
          <ac:cxnSpMkLst>
            <pc:docMk/>
            <pc:sldMk cId="372985832" sldId="266"/>
            <ac:cxnSpMk id="28" creationId="{EBC7927C-16F2-739C-801A-EB3446F0C051}"/>
          </ac:cxnSpMkLst>
        </pc:cxnChg>
        <pc:cxnChg chg="add mod">
          <ac:chgData name="Caroline Mwonga" userId="51e2a6b6-a60a-490c-b1e8-b63fd0836ae8" providerId="ADAL" clId="{5E22BFAF-6F1B-4D37-BB47-D5F71B118C5C}" dt="2023-05-22T16:36:26.902" v="1370" actId="14100"/>
          <ac:cxnSpMkLst>
            <pc:docMk/>
            <pc:sldMk cId="372985832" sldId="266"/>
            <ac:cxnSpMk id="34" creationId="{64909BA6-34FC-BBF4-EA9C-34FD8FA06616}"/>
          </ac:cxnSpMkLst>
        </pc:cxnChg>
        <pc:cxnChg chg="add mod">
          <ac:chgData name="Caroline Mwonga" userId="51e2a6b6-a60a-490c-b1e8-b63fd0836ae8" providerId="ADAL" clId="{5E22BFAF-6F1B-4D37-BB47-D5F71B118C5C}" dt="2023-05-22T16:36:39.391" v="1396" actId="14100"/>
          <ac:cxnSpMkLst>
            <pc:docMk/>
            <pc:sldMk cId="372985832" sldId="266"/>
            <ac:cxnSpMk id="35" creationId="{283CFDDA-AEC1-D7A0-D0E2-D6E36B9045F5}"/>
          </ac:cxnSpMkLst>
        </pc:cxnChg>
        <pc:cxnChg chg="add mod">
          <ac:chgData name="Caroline Mwonga" userId="51e2a6b6-a60a-490c-b1e8-b63fd0836ae8" providerId="ADAL" clId="{5E22BFAF-6F1B-4D37-BB47-D5F71B118C5C}" dt="2023-05-22T16:37:17.234" v="1423" actId="14100"/>
          <ac:cxnSpMkLst>
            <pc:docMk/>
            <pc:sldMk cId="372985832" sldId="266"/>
            <ac:cxnSpMk id="36" creationId="{1A4604DE-E6CA-CF5F-993D-98E76445F077}"/>
          </ac:cxnSpMkLst>
        </pc:cxnChg>
        <pc:cxnChg chg="add mod">
          <ac:chgData name="Caroline Mwonga" userId="51e2a6b6-a60a-490c-b1e8-b63fd0836ae8" providerId="ADAL" clId="{5E22BFAF-6F1B-4D37-BB47-D5F71B118C5C}" dt="2023-05-22T16:37:09.797" v="1413" actId="1037"/>
          <ac:cxnSpMkLst>
            <pc:docMk/>
            <pc:sldMk cId="372985832" sldId="266"/>
            <ac:cxnSpMk id="38" creationId="{5D3B3825-5374-1936-5C8C-550246197360}"/>
          </ac:cxnSpMkLst>
        </pc:cxnChg>
        <pc:cxnChg chg="del">
          <ac:chgData name="Caroline Mwonga" userId="51e2a6b6-a60a-490c-b1e8-b63fd0836ae8" providerId="ADAL" clId="{5E22BFAF-6F1B-4D37-BB47-D5F71B118C5C}" dt="2023-05-22T16:34:33.729" v="1280" actId="478"/>
          <ac:cxnSpMkLst>
            <pc:docMk/>
            <pc:sldMk cId="372985832" sldId="266"/>
            <ac:cxnSpMk id="55" creationId="{303B91DD-A88D-6242-4ACD-3AD6607197A7}"/>
          </ac:cxnSpMkLst>
        </pc:cxnChg>
        <pc:cxnChg chg="del">
          <ac:chgData name="Caroline Mwonga" userId="51e2a6b6-a60a-490c-b1e8-b63fd0836ae8" providerId="ADAL" clId="{5E22BFAF-6F1B-4D37-BB47-D5F71B118C5C}" dt="2023-05-22T16:34:33.729" v="1280" actId="478"/>
          <ac:cxnSpMkLst>
            <pc:docMk/>
            <pc:sldMk cId="372985832" sldId="266"/>
            <ac:cxnSpMk id="56" creationId="{6845E912-DEC9-276E-83FC-318D49C6E763}"/>
          </ac:cxnSpMkLst>
        </pc:cxnChg>
        <pc:cxnChg chg="del">
          <ac:chgData name="Caroline Mwonga" userId="51e2a6b6-a60a-490c-b1e8-b63fd0836ae8" providerId="ADAL" clId="{5E22BFAF-6F1B-4D37-BB47-D5F71B118C5C}" dt="2023-05-22T16:34:33.729" v="1280" actId="478"/>
          <ac:cxnSpMkLst>
            <pc:docMk/>
            <pc:sldMk cId="372985832" sldId="266"/>
            <ac:cxnSpMk id="60" creationId="{2EA5F4F6-7C8D-19F0-3939-277C2F270608}"/>
          </ac:cxnSpMkLst>
        </pc:cxnChg>
        <pc:cxnChg chg="del">
          <ac:chgData name="Caroline Mwonga" userId="51e2a6b6-a60a-490c-b1e8-b63fd0836ae8" providerId="ADAL" clId="{5E22BFAF-6F1B-4D37-BB47-D5F71B118C5C}" dt="2023-05-22T16:34:33.729" v="1280" actId="478"/>
          <ac:cxnSpMkLst>
            <pc:docMk/>
            <pc:sldMk cId="372985832" sldId="266"/>
            <ac:cxnSpMk id="195" creationId="{9643614D-1125-4D8B-AD1F-9C912251EEB0}"/>
          </ac:cxnSpMkLst>
        </pc:cxnChg>
        <pc:cxnChg chg="del">
          <ac:chgData name="Caroline Mwonga" userId="51e2a6b6-a60a-490c-b1e8-b63fd0836ae8" providerId="ADAL" clId="{5E22BFAF-6F1B-4D37-BB47-D5F71B118C5C}" dt="2023-05-22T16:34:33.729" v="1280" actId="478"/>
          <ac:cxnSpMkLst>
            <pc:docMk/>
            <pc:sldMk cId="372985832" sldId="266"/>
            <ac:cxnSpMk id="196" creationId="{23DA7CFF-BB0C-4260-AC19-734FDAEDE1C9}"/>
          </ac:cxnSpMkLst>
        </pc:cxnChg>
        <pc:cxnChg chg="del">
          <ac:chgData name="Caroline Mwonga" userId="51e2a6b6-a60a-490c-b1e8-b63fd0836ae8" providerId="ADAL" clId="{5E22BFAF-6F1B-4D37-BB47-D5F71B118C5C}" dt="2023-05-22T16:34:33.729" v="1280" actId="478"/>
          <ac:cxnSpMkLst>
            <pc:docMk/>
            <pc:sldMk cId="372985832" sldId="266"/>
            <ac:cxnSpMk id="199" creationId="{879CBA84-0146-40F0-ABFD-BEC73E9C4A87}"/>
          </ac:cxnSpMkLst>
        </pc:cxnChg>
        <pc:cxnChg chg="del">
          <ac:chgData name="Caroline Mwonga" userId="51e2a6b6-a60a-490c-b1e8-b63fd0836ae8" providerId="ADAL" clId="{5E22BFAF-6F1B-4D37-BB47-D5F71B118C5C}" dt="2023-05-22T16:34:33.729" v="1280" actId="478"/>
          <ac:cxnSpMkLst>
            <pc:docMk/>
            <pc:sldMk cId="372985832" sldId="266"/>
            <ac:cxnSpMk id="203" creationId="{57459ADE-D81D-443C-9ADC-26FD09B95C3F}"/>
          </ac:cxnSpMkLst>
        </pc:cxnChg>
        <pc:cxnChg chg="del">
          <ac:chgData name="Caroline Mwonga" userId="51e2a6b6-a60a-490c-b1e8-b63fd0836ae8" providerId="ADAL" clId="{5E22BFAF-6F1B-4D37-BB47-D5F71B118C5C}" dt="2023-05-22T16:34:33.729" v="1280" actId="478"/>
          <ac:cxnSpMkLst>
            <pc:docMk/>
            <pc:sldMk cId="372985832" sldId="266"/>
            <ac:cxnSpMk id="204" creationId="{AEF4160F-0AB9-4327-BDB1-9603FE040D7E}"/>
          </ac:cxnSpMkLst>
        </pc:cxnChg>
        <pc:cxnChg chg="del">
          <ac:chgData name="Caroline Mwonga" userId="51e2a6b6-a60a-490c-b1e8-b63fd0836ae8" providerId="ADAL" clId="{5E22BFAF-6F1B-4D37-BB47-D5F71B118C5C}" dt="2023-05-22T16:34:33.729" v="1280" actId="478"/>
          <ac:cxnSpMkLst>
            <pc:docMk/>
            <pc:sldMk cId="372985832" sldId="266"/>
            <ac:cxnSpMk id="208" creationId="{F59C87FC-7C79-45D6-AE60-3E68412D2C18}"/>
          </ac:cxnSpMkLst>
        </pc:cxnChg>
      </pc:sldChg>
      <pc:sldChg chg="ord">
        <pc:chgData name="Caroline Mwonga" userId="51e2a6b6-a60a-490c-b1e8-b63fd0836ae8" providerId="ADAL" clId="{5E22BFAF-6F1B-4D37-BB47-D5F71B118C5C}" dt="2023-05-22T16:40:30.218" v="1457"/>
        <pc:sldMkLst>
          <pc:docMk/>
          <pc:sldMk cId="210103800" sldId="282"/>
        </pc:sldMkLst>
      </pc:sldChg>
      <pc:sldChg chg="del">
        <pc:chgData name="Caroline Mwonga" userId="51e2a6b6-a60a-490c-b1e8-b63fd0836ae8" providerId="ADAL" clId="{5E22BFAF-6F1B-4D37-BB47-D5F71B118C5C}" dt="2023-05-22T16:40:45.300" v="1458" actId="47"/>
        <pc:sldMkLst>
          <pc:docMk/>
          <pc:sldMk cId="3384609138" sldId="838841156"/>
        </pc:sldMkLst>
      </pc:sldChg>
      <pc:sldChg chg="del">
        <pc:chgData name="Caroline Mwonga" userId="51e2a6b6-a60a-490c-b1e8-b63fd0836ae8" providerId="ADAL" clId="{5E22BFAF-6F1B-4D37-BB47-D5F71B118C5C}" dt="2023-05-22T16:51:04.299" v="1469" actId="47"/>
        <pc:sldMkLst>
          <pc:docMk/>
          <pc:sldMk cId="1432607411" sldId="838841172"/>
        </pc:sldMkLst>
      </pc:sldChg>
      <pc:sldChg chg="del">
        <pc:chgData name="Caroline Mwonga" userId="51e2a6b6-a60a-490c-b1e8-b63fd0836ae8" providerId="ADAL" clId="{5E22BFAF-6F1B-4D37-BB47-D5F71B118C5C}" dt="2023-05-22T16:46:39.374" v="1467" actId="47"/>
        <pc:sldMkLst>
          <pc:docMk/>
          <pc:sldMk cId="4081177809" sldId="838841530"/>
        </pc:sldMkLst>
      </pc:sldChg>
      <pc:sldChg chg="modSp mod">
        <pc:chgData name="Caroline Mwonga" userId="51e2a6b6-a60a-490c-b1e8-b63fd0836ae8" providerId="ADAL" clId="{5E22BFAF-6F1B-4D37-BB47-D5F71B118C5C}" dt="2023-05-22T16:55:08.482" v="1475" actId="313"/>
        <pc:sldMkLst>
          <pc:docMk/>
          <pc:sldMk cId="3039220486" sldId="838841531"/>
        </pc:sldMkLst>
        <pc:spChg chg="mod">
          <ac:chgData name="Caroline Mwonga" userId="51e2a6b6-a60a-490c-b1e8-b63fd0836ae8" providerId="ADAL" clId="{5E22BFAF-6F1B-4D37-BB47-D5F71B118C5C}" dt="2023-05-22T16:55:08.482" v="1475" actId="313"/>
          <ac:spMkLst>
            <pc:docMk/>
            <pc:sldMk cId="3039220486" sldId="838841531"/>
            <ac:spMk id="3" creationId="{B6D18727-B056-4390-8C76-A4036E7C8BC9}"/>
          </ac:spMkLst>
        </pc:spChg>
      </pc:sldChg>
      <pc:sldChg chg="del">
        <pc:chgData name="Caroline Mwonga" userId="51e2a6b6-a60a-490c-b1e8-b63fd0836ae8" providerId="ADAL" clId="{5E22BFAF-6F1B-4D37-BB47-D5F71B118C5C}" dt="2023-05-22T16:45:21.198" v="1466" actId="47"/>
        <pc:sldMkLst>
          <pc:docMk/>
          <pc:sldMk cId="1172626551" sldId="838841570"/>
        </pc:sldMkLst>
      </pc:sldChg>
      <pc:sldChg chg="del">
        <pc:chgData name="Caroline Mwonga" userId="51e2a6b6-a60a-490c-b1e8-b63fd0836ae8" providerId="ADAL" clId="{5E22BFAF-6F1B-4D37-BB47-D5F71B118C5C}" dt="2023-05-22T16:43:39.481" v="1464" actId="47"/>
        <pc:sldMkLst>
          <pc:docMk/>
          <pc:sldMk cId="2484382921" sldId="838841601"/>
        </pc:sldMkLst>
      </pc:sldChg>
      <pc:sldChg chg="del">
        <pc:chgData name="Caroline Mwonga" userId="51e2a6b6-a60a-490c-b1e8-b63fd0836ae8" providerId="ADAL" clId="{5E22BFAF-6F1B-4D37-BB47-D5F71B118C5C}" dt="2023-05-22T16:44:07.639" v="1465" actId="47"/>
        <pc:sldMkLst>
          <pc:docMk/>
          <pc:sldMk cId="3659926360" sldId="838841688"/>
        </pc:sldMkLst>
      </pc:sldChg>
      <pc:sldChg chg="del">
        <pc:chgData name="Caroline Mwonga" userId="51e2a6b6-a60a-490c-b1e8-b63fd0836ae8" providerId="ADAL" clId="{5E22BFAF-6F1B-4D37-BB47-D5F71B118C5C}" dt="2023-05-22T16:50:32.123" v="1468" actId="47"/>
        <pc:sldMkLst>
          <pc:docMk/>
          <pc:sldMk cId="2078086493" sldId="838841707"/>
        </pc:sldMkLst>
      </pc:sldChg>
      <pc:sldChg chg="modSp mod addCm delCm modNotesTx">
        <pc:chgData name="Caroline Mwonga" userId="51e2a6b6-a60a-490c-b1e8-b63fd0836ae8" providerId="ADAL" clId="{5E22BFAF-6F1B-4D37-BB47-D5F71B118C5C}" dt="2023-05-23T21:31:11.928" v="2374" actId="20577"/>
        <pc:sldMkLst>
          <pc:docMk/>
          <pc:sldMk cId="670343892" sldId="838841710"/>
        </pc:sldMkLst>
        <pc:spChg chg="mod">
          <ac:chgData name="Caroline Mwonga" userId="51e2a6b6-a60a-490c-b1e8-b63fd0836ae8" providerId="ADAL" clId="{5E22BFAF-6F1B-4D37-BB47-D5F71B118C5C}" dt="2023-05-22T16:18:31.859" v="1279" actId="20577"/>
          <ac:spMkLst>
            <pc:docMk/>
            <pc:sldMk cId="670343892" sldId="838841710"/>
            <ac:spMk id="33" creationId="{C91B6600-BA7F-122D-8DBB-BAC140E89A87}"/>
          </ac:spMkLst>
        </pc:spChg>
        <pc:extLst>
          <p:ext xmlns:p="http://schemas.openxmlformats.org/presentationml/2006/main" uri="{D6D511B9-2390-475A-947B-AFAB55BFBCF1}">
            <pc226:cmChg xmlns:pc226="http://schemas.microsoft.com/office/powerpoint/2022/06/main/command" chg="add del">
              <pc226:chgData name="Caroline Mwonga" userId="51e2a6b6-a60a-490c-b1e8-b63fd0836ae8" providerId="ADAL" clId="{5E22BFAF-6F1B-4D37-BB47-D5F71B118C5C}" dt="2023-05-22T16:57:42.603" v="1485"/>
              <pc2:cmMkLst xmlns:pc2="http://schemas.microsoft.com/office/powerpoint/2019/9/main/command">
                <pc:docMk/>
                <pc:sldMk cId="670343892" sldId="838841710"/>
                <pc2:cmMk id="{39BE4B29-2F18-484E-90AE-79F098334ADC}"/>
              </pc2:cmMkLst>
            </pc226:cmChg>
          </p:ext>
        </pc:extLst>
      </pc:sldChg>
      <pc:sldChg chg="del">
        <pc:chgData name="Caroline Mwonga" userId="51e2a6b6-a60a-490c-b1e8-b63fd0836ae8" providerId="ADAL" clId="{5E22BFAF-6F1B-4D37-BB47-D5F71B118C5C}" dt="2023-05-19T19:23:28.721" v="115" actId="47"/>
        <pc:sldMkLst>
          <pc:docMk/>
          <pc:sldMk cId="1869849647" sldId="838841711"/>
        </pc:sldMkLst>
      </pc:sldChg>
      <pc:sldChg chg="modSp mod modNotesTx">
        <pc:chgData name="Caroline Mwonga" userId="51e2a6b6-a60a-490c-b1e8-b63fd0836ae8" providerId="ADAL" clId="{5E22BFAF-6F1B-4D37-BB47-D5F71B118C5C}" dt="2023-05-23T21:31:29.223" v="2378" actId="20577"/>
        <pc:sldMkLst>
          <pc:docMk/>
          <pc:sldMk cId="3427738684" sldId="838841713"/>
        </pc:sldMkLst>
        <pc:spChg chg="mod">
          <ac:chgData name="Caroline Mwonga" userId="51e2a6b6-a60a-490c-b1e8-b63fd0836ae8" providerId="ADAL" clId="{5E22BFAF-6F1B-4D37-BB47-D5F71B118C5C}" dt="2023-05-22T17:18:22.167" v="1487" actId="20577"/>
          <ac:spMkLst>
            <pc:docMk/>
            <pc:sldMk cId="3427738684" sldId="838841713"/>
            <ac:spMk id="4" creationId="{DC758583-F79B-EAB0-9EC7-6F110749D016}"/>
          </ac:spMkLst>
        </pc:spChg>
      </pc:sldChg>
      <pc:sldChg chg="modSp mod ord modNotesTx">
        <pc:chgData name="Caroline Mwonga" userId="51e2a6b6-a60a-490c-b1e8-b63fd0836ae8" providerId="ADAL" clId="{5E22BFAF-6F1B-4D37-BB47-D5F71B118C5C}" dt="2023-05-23T21:31:16.835" v="2375" actId="20577"/>
        <pc:sldMkLst>
          <pc:docMk/>
          <pc:sldMk cId="4193130450" sldId="838841715"/>
        </pc:sldMkLst>
        <pc:spChg chg="mod">
          <ac:chgData name="Caroline Mwonga" userId="51e2a6b6-a60a-490c-b1e8-b63fd0836ae8" providerId="ADAL" clId="{5E22BFAF-6F1B-4D37-BB47-D5F71B118C5C}" dt="2023-05-22T15:55:25.885" v="875" actId="20577"/>
          <ac:spMkLst>
            <pc:docMk/>
            <pc:sldMk cId="4193130450" sldId="838841715"/>
            <ac:spMk id="2" creationId="{CC66E506-2D9F-BEFD-624C-21A2BFD669C8}"/>
          </ac:spMkLst>
        </pc:spChg>
      </pc:sldChg>
      <pc:sldChg chg="addSp delSp modSp new mod">
        <pc:chgData name="Caroline Mwonga" userId="51e2a6b6-a60a-490c-b1e8-b63fd0836ae8" providerId="ADAL" clId="{5E22BFAF-6F1B-4D37-BB47-D5F71B118C5C}" dt="2023-05-23T15:12:55.645" v="1765" actId="13822"/>
        <pc:sldMkLst>
          <pc:docMk/>
          <pc:sldMk cId="1991036468" sldId="838841716"/>
        </pc:sldMkLst>
        <pc:spChg chg="mod">
          <ac:chgData name="Caroline Mwonga" userId="51e2a6b6-a60a-490c-b1e8-b63fd0836ae8" providerId="ADAL" clId="{5E22BFAF-6F1B-4D37-BB47-D5F71B118C5C}" dt="2023-05-22T16:08:41.831" v="1092" actId="313"/>
          <ac:spMkLst>
            <pc:docMk/>
            <pc:sldMk cId="1991036468" sldId="838841716"/>
            <ac:spMk id="2" creationId="{B7309172-9780-DBA7-6B5E-65E48722DD79}"/>
          </ac:spMkLst>
        </pc:spChg>
        <pc:spChg chg="add del mod">
          <ac:chgData name="Caroline Mwonga" userId="51e2a6b6-a60a-490c-b1e8-b63fd0836ae8" providerId="ADAL" clId="{5E22BFAF-6F1B-4D37-BB47-D5F71B118C5C}" dt="2023-05-23T15:08:27.196" v="1633" actId="478"/>
          <ac:spMkLst>
            <pc:docMk/>
            <pc:sldMk cId="1991036468" sldId="838841716"/>
            <ac:spMk id="3" creationId="{50DFC32A-9C01-FE54-4D5D-B80D3C6248A5}"/>
          </ac:spMkLst>
        </pc:spChg>
        <pc:spChg chg="del">
          <ac:chgData name="Caroline Mwonga" userId="51e2a6b6-a60a-490c-b1e8-b63fd0836ae8" providerId="ADAL" clId="{5E22BFAF-6F1B-4D37-BB47-D5F71B118C5C}" dt="2023-05-22T16:04:53.654" v="1022" actId="478"/>
          <ac:spMkLst>
            <pc:docMk/>
            <pc:sldMk cId="1991036468" sldId="838841716"/>
            <ac:spMk id="3" creationId="{5C354B49-4F26-9DF8-4E6C-15DB1B1B7B91}"/>
          </ac:spMkLst>
        </pc:spChg>
        <pc:spChg chg="add mod">
          <ac:chgData name="Caroline Mwonga" userId="51e2a6b6-a60a-490c-b1e8-b63fd0836ae8" providerId="ADAL" clId="{5E22BFAF-6F1B-4D37-BB47-D5F71B118C5C}" dt="2023-05-23T15:12:55.645" v="1765" actId="13822"/>
          <ac:spMkLst>
            <pc:docMk/>
            <pc:sldMk cId="1991036468" sldId="838841716"/>
            <ac:spMk id="6" creationId="{6716878D-FEF1-B93B-62A7-DDEF892C71D4}"/>
          </ac:spMkLst>
        </pc:spChg>
        <pc:spChg chg="add del mod">
          <ac:chgData name="Caroline Mwonga" userId="51e2a6b6-a60a-490c-b1e8-b63fd0836ae8" providerId="ADAL" clId="{5E22BFAF-6F1B-4D37-BB47-D5F71B118C5C}" dt="2023-05-23T15:12:27.801" v="1761" actId="478"/>
          <ac:spMkLst>
            <pc:docMk/>
            <pc:sldMk cId="1991036468" sldId="838841716"/>
            <ac:spMk id="7" creationId="{4381EC07-9733-8A9C-7404-0A6037B5AF83}"/>
          </ac:spMkLst>
        </pc:spChg>
        <pc:picChg chg="add mod">
          <ac:chgData name="Caroline Mwonga" userId="51e2a6b6-a60a-490c-b1e8-b63fd0836ae8" providerId="ADAL" clId="{5E22BFAF-6F1B-4D37-BB47-D5F71B118C5C}" dt="2023-05-23T15:09:57.330" v="1639" actId="1076"/>
          <ac:picMkLst>
            <pc:docMk/>
            <pc:sldMk cId="1991036468" sldId="838841716"/>
            <ac:picMk id="5" creationId="{61D0573B-B052-A913-A8F7-F9966396BE9D}"/>
          </ac:picMkLst>
        </pc:picChg>
      </pc:sldChg>
      <pc:sldChg chg="addSp delSp modSp new mod modNotesTx">
        <pc:chgData name="Caroline Mwonga" userId="51e2a6b6-a60a-490c-b1e8-b63fd0836ae8" providerId="ADAL" clId="{5E22BFAF-6F1B-4D37-BB47-D5F71B118C5C}" dt="2023-05-23T21:31:25.312" v="2377" actId="20577"/>
        <pc:sldMkLst>
          <pc:docMk/>
          <pc:sldMk cId="2557288272" sldId="838841734"/>
        </pc:sldMkLst>
        <pc:spChg chg="mod">
          <ac:chgData name="Caroline Mwonga" userId="51e2a6b6-a60a-490c-b1e8-b63fd0836ae8" providerId="ADAL" clId="{5E22BFAF-6F1B-4D37-BB47-D5F71B118C5C}" dt="2023-05-23T14:54:12.584" v="1605" actId="20577"/>
          <ac:spMkLst>
            <pc:docMk/>
            <pc:sldMk cId="2557288272" sldId="838841734"/>
            <ac:spMk id="2" creationId="{D5FD9D9D-3A4B-6CC5-7A1F-4FBB32E66A36}"/>
          </ac:spMkLst>
        </pc:spChg>
        <pc:spChg chg="del">
          <ac:chgData name="Caroline Mwonga" userId="51e2a6b6-a60a-490c-b1e8-b63fd0836ae8" providerId="ADAL" clId="{5E22BFAF-6F1B-4D37-BB47-D5F71B118C5C}" dt="2023-05-23T13:47:33.489" v="1489" actId="478"/>
          <ac:spMkLst>
            <pc:docMk/>
            <pc:sldMk cId="2557288272" sldId="838841734"/>
            <ac:spMk id="3" creationId="{45B66BF2-B563-B136-2F5F-FCF22E640C93}"/>
          </ac:spMkLst>
        </pc:spChg>
        <pc:spChg chg="add del mod">
          <ac:chgData name="Caroline Mwonga" userId="51e2a6b6-a60a-490c-b1e8-b63fd0836ae8" providerId="ADAL" clId="{5E22BFAF-6F1B-4D37-BB47-D5F71B118C5C}" dt="2023-05-23T17:11:39.646" v="2126" actId="478"/>
          <ac:spMkLst>
            <pc:docMk/>
            <pc:sldMk cId="2557288272" sldId="838841734"/>
            <ac:spMk id="6" creationId="{466ADBCE-19A3-6AED-F8C5-50EF614C8947}"/>
          </ac:spMkLst>
        </pc:spChg>
        <pc:spChg chg="add mod">
          <ac:chgData name="Caroline Mwonga" userId="51e2a6b6-a60a-490c-b1e8-b63fd0836ae8" providerId="ADAL" clId="{5E22BFAF-6F1B-4D37-BB47-D5F71B118C5C}" dt="2023-05-23T17:19:40.092" v="2343" actId="1076"/>
          <ac:spMkLst>
            <pc:docMk/>
            <pc:sldMk cId="2557288272" sldId="838841734"/>
            <ac:spMk id="7" creationId="{9347F6DA-CF54-FD6A-5EAC-D220E57C9769}"/>
          </ac:spMkLst>
        </pc:spChg>
        <pc:graphicFrameChg chg="add mod modGraphic">
          <ac:chgData name="Caroline Mwonga" userId="51e2a6b6-a60a-490c-b1e8-b63fd0836ae8" providerId="ADAL" clId="{5E22BFAF-6F1B-4D37-BB47-D5F71B118C5C}" dt="2023-05-23T17:34:21.624" v="2344" actId="20577"/>
          <ac:graphicFrameMkLst>
            <pc:docMk/>
            <pc:sldMk cId="2557288272" sldId="838841734"/>
            <ac:graphicFrameMk id="5" creationId="{AC24DE8F-6328-5780-6B7C-BA5CEA6B0E07}"/>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9T22:18:46.039"/>
    </inkml:context>
    <inkml:brush xml:id="br0">
      <inkml:brushProperty name="width" value="0.1" units="cm"/>
      <inkml:brushProperty name="height" value="0.1" units="cm"/>
    </inkml:brush>
  </inkml:definitions>
  <inkml:trace contextRef="#ctx0" brushRef="#br0">8630 5119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E67C4-0F91-492B-9B37-6EF46B7537CD}"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9F035-CFD6-4477-9267-6E41DF3EC4F4}" type="slidenum">
              <a:rPr lang="en-US" smtClean="0"/>
              <a:t>‹#›</a:t>
            </a:fld>
            <a:endParaRPr lang="en-US"/>
          </a:p>
        </p:txBody>
      </p:sp>
    </p:spTree>
    <p:extLst>
      <p:ext uri="{BB962C8B-B14F-4D97-AF65-F5344CB8AC3E}">
        <p14:creationId xmlns:p14="http://schemas.microsoft.com/office/powerpoint/2010/main" val="25849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9F035-CFD6-4477-9267-6E41DF3EC4F4}" type="slidenum">
              <a:rPr lang="en-US" smtClean="0"/>
              <a:t>2</a:t>
            </a:fld>
            <a:endParaRPr lang="en-US"/>
          </a:p>
        </p:txBody>
      </p:sp>
    </p:spTree>
    <p:extLst>
      <p:ext uri="{BB962C8B-B14F-4D97-AF65-F5344CB8AC3E}">
        <p14:creationId xmlns:p14="http://schemas.microsoft.com/office/powerpoint/2010/main" val="260618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D2794-C6DE-4BBA-A02E-10B91EF827C5}" type="slidenum">
              <a:rPr lang="en-US" smtClean="0"/>
              <a:t>21</a:t>
            </a:fld>
            <a:endParaRPr lang="en-US"/>
          </a:p>
        </p:txBody>
      </p:sp>
    </p:spTree>
    <p:extLst>
      <p:ext uri="{BB962C8B-B14F-4D97-AF65-F5344CB8AC3E}">
        <p14:creationId xmlns:p14="http://schemas.microsoft.com/office/powerpoint/2010/main" val="341741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E0020C-34B3-4644-B138-3A9503ECB28E}" type="slidenum">
              <a:rPr lang="en-US" smtClean="0"/>
              <a:pPr/>
              <a:t>22</a:t>
            </a:fld>
            <a:endParaRPr lang="en-US"/>
          </a:p>
        </p:txBody>
      </p:sp>
    </p:spTree>
    <p:extLst>
      <p:ext uri="{BB962C8B-B14F-4D97-AF65-F5344CB8AC3E}">
        <p14:creationId xmlns:p14="http://schemas.microsoft.com/office/powerpoint/2010/main" val="106712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E0020C-34B3-4644-B138-3A9503ECB28E}" type="slidenum">
              <a:rPr lang="en-US" smtClean="0"/>
              <a:pPr/>
              <a:t>24</a:t>
            </a:fld>
            <a:endParaRPr lang="en-US"/>
          </a:p>
        </p:txBody>
      </p:sp>
    </p:spTree>
    <p:extLst>
      <p:ext uri="{BB962C8B-B14F-4D97-AF65-F5344CB8AC3E}">
        <p14:creationId xmlns:p14="http://schemas.microsoft.com/office/powerpoint/2010/main" val="106712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9F035-CFD6-4477-9267-6E41DF3EC4F4}" type="slidenum">
              <a:rPr lang="en-US" smtClean="0"/>
              <a:t>3</a:t>
            </a:fld>
            <a:endParaRPr lang="en-US"/>
          </a:p>
        </p:txBody>
      </p:sp>
    </p:spTree>
    <p:extLst>
      <p:ext uri="{BB962C8B-B14F-4D97-AF65-F5344CB8AC3E}">
        <p14:creationId xmlns:p14="http://schemas.microsoft.com/office/powerpoint/2010/main" val="128241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9F035-CFD6-4477-9267-6E41DF3EC4F4}" type="slidenum">
              <a:rPr lang="en-US" smtClean="0"/>
              <a:t>4</a:t>
            </a:fld>
            <a:endParaRPr lang="en-US"/>
          </a:p>
        </p:txBody>
      </p:sp>
    </p:spTree>
    <p:extLst>
      <p:ext uri="{BB962C8B-B14F-4D97-AF65-F5344CB8AC3E}">
        <p14:creationId xmlns:p14="http://schemas.microsoft.com/office/powerpoint/2010/main" val="398386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9F035-CFD6-4477-9267-6E41DF3EC4F4}" type="slidenum">
              <a:rPr lang="en-US" smtClean="0"/>
              <a:t>5</a:t>
            </a:fld>
            <a:endParaRPr lang="en-US"/>
          </a:p>
        </p:txBody>
      </p:sp>
    </p:spTree>
    <p:extLst>
      <p:ext uri="{BB962C8B-B14F-4D97-AF65-F5344CB8AC3E}">
        <p14:creationId xmlns:p14="http://schemas.microsoft.com/office/powerpoint/2010/main" val="290206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9F035-CFD6-4477-9267-6E41DF3EC4F4}" type="slidenum">
              <a:rPr lang="en-US" smtClean="0"/>
              <a:t>6</a:t>
            </a:fld>
            <a:endParaRPr lang="en-US"/>
          </a:p>
        </p:txBody>
      </p:sp>
    </p:spTree>
    <p:extLst>
      <p:ext uri="{BB962C8B-B14F-4D97-AF65-F5344CB8AC3E}">
        <p14:creationId xmlns:p14="http://schemas.microsoft.com/office/powerpoint/2010/main" val="107835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9F035-CFD6-4477-9267-6E41DF3EC4F4}" type="slidenum">
              <a:rPr lang="en-US" smtClean="0"/>
              <a:t>7</a:t>
            </a:fld>
            <a:endParaRPr lang="en-US"/>
          </a:p>
        </p:txBody>
      </p:sp>
    </p:spTree>
    <p:extLst>
      <p:ext uri="{BB962C8B-B14F-4D97-AF65-F5344CB8AC3E}">
        <p14:creationId xmlns:p14="http://schemas.microsoft.com/office/powerpoint/2010/main" val="95123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B9391-B7A7-4402-89DB-7434F2938A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69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E0020C-34B3-4644-B138-3A9503ECB28E}" type="slidenum">
              <a:rPr lang="en-US" smtClean="0"/>
              <a:pPr/>
              <a:t>18</a:t>
            </a:fld>
            <a:endParaRPr lang="en-US"/>
          </a:p>
        </p:txBody>
      </p:sp>
    </p:spTree>
    <p:extLst>
      <p:ext uri="{BB962C8B-B14F-4D97-AF65-F5344CB8AC3E}">
        <p14:creationId xmlns:p14="http://schemas.microsoft.com/office/powerpoint/2010/main" val="106712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E0020C-34B3-4644-B138-3A9503ECB28E}" type="slidenum">
              <a:rPr lang="en-US" smtClean="0"/>
              <a:pPr/>
              <a:t>20</a:t>
            </a:fld>
            <a:endParaRPr lang="en-US"/>
          </a:p>
        </p:txBody>
      </p:sp>
    </p:spTree>
    <p:extLst>
      <p:ext uri="{BB962C8B-B14F-4D97-AF65-F5344CB8AC3E}">
        <p14:creationId xmlns:p14="http://schemas.microsoft.com/office/powerpoint/2010/main" val="84947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slideMaster" Target="../slideMasters/slideMaster2.xml"/><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4.emf"/><Relationship Id="rId10" Type="http://schemas.openxmlformats.org/officeDocument/2006/relationships/image" Target="../media/image12.png"/><Relationship Id="rId4" Type="http://schemas.openxmlformats.org/officeDocument/2006/relationships/oleObject" Target="../embeddings/oleObject5.bin"/><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slideMaster" Target="../slideMasters/slideMaster2.xml"/><Relationship Id="rId7" Type="http://schemas.openxmlformats.org/officeDocument/2006/relationships/image" Target="../media/image17.svg"/><Relationship Id="rId12" Type="http://schemas.openxmlformats.org/officeDocument/2006/relationships/image" Target="../media/image18.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6.png"/><Relationship Id="rId11" Type="http://schemas.openxmlformats.org/officeDocument/2006/relationships/image" Target="../media/image13.svg"/><Relationship Id="rId5" Type="http://schemas.openxmlformats.org/officeDocument/2006/relationships/image" Target="../media/image4.emf"/><Relationship Id="rId10" Type="http://schemas.openxmlformats.org/officeDocument/2006/relationships/image" Target="../media/image12.png"/><Relationship Id="rId4" Type="http://schemas.openxmlformats.org/officeDocument/2006/relationships/oleObject" Target="../embeddings/oleObject6.bin"/><Relationship Id="rId9"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svg"/><Relationship Id="rId3" Type="http://schemas.openxmlformats.org/officeDocument/2006/relationships/slideMaster" Target="../slideMasters/slideMaster2.xml"/><Relationship Id="rId7" Type="http://schemas.openxmlformats.org/officeDocument/2006/relationships/image" Target="../media/image17.svg"/><Relationship Id="rId12"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6.png"/><Relationship Id="rId11" Type="http://schemas.openxmlformats.org/officeDocument/2006/relationships/image" Target="../media/image13.svg"/><Relationship Id="rId5" Type="http://schemas.openxmlformats.org/officeDocument/2006/relationships/image" Target="../media/image4.emf"/><Relationship Id="rId10" Type="http://schemas.openxmlformats.org/officeDocument/2006/relationships/image" Target="../media/image12.png"/><Relationship Id="rId4" Type="http://schemas.openxmlformats.org/officeDocument/2006/relationships/oleObject" Target="../embeddings/oleObject7.bin"/><Relationship Id="rId9" Type="http://schemas.openxmlformats.org/officeDocument/2006/relationships/image" Target="../media/image21.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slideMaster" Target="../slideMasters/slideMaster2.xml"/><Relationship Id="rId7" Type="http://schemas.openxmlformats.org/officeDocument/2006/relationships/image" Target="../media/image17.svg"/><Relationship Id="rId12"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4.emf"/><Relationship Id="rId10" Type="http://schemas.openxmlformats.org/officeDocument/2006/relationships/image" Target="../media/image22.png"/><Relationship Id="rId4" Type="http://schemas.openxmlformats.org/officeDocument/2006/relationships/oleObject" Target="../embeddings/oleObject8.bin"/><Relationship Id="rId9"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3.xml"/><Relationship Id="rId7" Type="http://schemas.openxmlformats.org/officeDocument/2006/relationships/image" Target="../media/image26.pn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5.xml"/><Relationship Id="rId7" Type="http://schemas.openxmlformats.org/officeDocument/2006/relationships/image" Target="../media/image28.png"/><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9.png"/><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9.png"/><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9.png"/><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9.png"/><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9.png"/><Relationship Id="rId2" Type="http://schemas.openxmlformats.org/officeDocument/2006/relationships/tags" Target="../tags/tag31.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9.png"/><Relationship Id="rId2" Type="http://schemas.openxmlformats.org/officeDocument/2006/relationships/tags" Target="../tags/tag33.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0.xml"/><Relationship Id="rId7" Type="http://schemas.openxmlformats.org/officeDocument/2006/relationships/image" Target="../media/image30.png"/><Relationship Id="rId2" Type="http://schemas.openxmlformats.org/officeDocument/2006/relationships/tags" Target="../tags/tag39.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2.xml"/><Relationship Id="rId7" Type="http://schemas.openxmlformats.org/officeDocument/2006/relationships/image" Target="../media/image30.png"/><Relationship Id="rId2" Type="http://schemas.openxmlformats.org/officeDocument/2006/relationships/tags" Target="../tags/tag41.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9.png"/><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94454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19287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262391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F7B2CBBF-E680-4C76-991C-51823E722CC6}"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417471050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166100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3721133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1272197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3914009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44366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2632124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127848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58782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C7207B2-A854-9831-AA57-AE2B80407E06}"/>
              </a:ext>
            </a:extLst>
          </p:cNvPr>
          <p:cNvSpPr>
            <a:spLocks noGrp="1"/>
          </p:cNvSpPr>
          <p:nvPr>
            <p:ph type="sldNum" sz="quarter" idx="12"/>
          </p:nvPr>
        </p:nvSpPr>
        <p:spPr>
          <a:xfrm>
            <a:off x="4564812" y="6326611"/>
            <a:ext cx="2743200" cy="365125"/>
          </a:xfrm>
        </p:spPr>
        <p:txBody>
          <a:bodyPr/>
          <a:lstStyle>
            <a:lvl1pPr algn="ctr">
              <a:defRPr/>
            </a:lvl1pPr>
          </a:lstStyle>
          <a:p>
            <a:fld id="{4E3DBED7-6AF8-46EF-A5EB-43E78556371D}" type="slidenum">
              <a:rPr lang="en-US" smtClean="0"/>
              <a:pPr/>
              <a:t>‹#›</a:t>
            </a:fld>
            <a:endParaRPr lang="en-US"/>
          </a:p>
        </p:txBody>
      </p:sp>
    </p:spTree>
    <p:extLst>
      <p:ext uri="{BB962C8B-B14F-4D97-AF65-F5344CB8AC3E}">
        <p14:creationId xmlns:p14="http://schemas.microsoft.com/office/powerpoint/2010/main" val="2601620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1737768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2357208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510786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10515600"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31021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13660A47-6AEB-5D73-3A97-28657D3321A4}"/>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AB15C1-5A62-9985-AFA9-A0B0561A3D40}"/>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Category</a:t>
            </a:r>
          </a:p>
        </p:txBody>
      </p:sp>
      <p:grpSp>
        <p:nvGrpSpPr>
          <p:cNvPr id="30" name="Group 29">
            <a:extLst>
              <a:ext uri="{FF2B5EF4-FFF2-40B4-BE49-F238E27FC236}">
                <a16:creationId xmlns:a16="http://schemas.microsoft.com/office/drawing/2014/main" id="{ECF614C9-E5D7-AE01-9103-3230124C92D3}"/>
              </a:ext>
            </a:extLst>
          </p:cNvPr>
          <p:cNvGrpSpPr/>
          <p:nvPr userDrawn="1"/>
        </p:nvGrpSpPr>
        <p:grpSpPr>
          <a:xfrm>
            <a:off x="11342489" y="27302"/>
            <a:ext cx="806632" cy="806632"/>
            <a:chOff x="1961543" y="2661950"/>
            <a:chExt cx="910525" cy="910525"/>
          </a:xfrm>
        </p:grpSpPr>
        <p:sp>
          <p:nvSpPr>
            <p:cNvPr id="31" name="Oval 30">
              <a:extLst>
                <a:ext uri="{FF2B5EF4-FFF2-40B4-BE49-F238E27FC236}">
                  <a16:creationId xmlns:a16="http://schemas.microsoft.com/office/drawing/2014/main" id="{34086C58-3296-3D63-EFD6-5D8A51CF5A55}"/>
                </a:ext>
              </a:extLst>
            </p:cNvPr>
            <p:cNvSpPr/>
            <p:nvPr/>
          </p:nvSpPr>
          <p:spPr>
            <a:xfrm>
              <a:off x="1961543" y="2661950"/>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BB1CEA6F-FF51-A6AF-F51A-51B8B34030A1}"/>
                </a:ext>
              </a:extLst>
            </p:cNvPr>
            <p:cNvCxnSpPr>
              <a:cxnSpLocks/>
              <a:stCxn id="46" idx="1"/>
              <a:endCxn id="39" idx="0"/>
            </p:cNvCxnSpPr>
            <p:nvPr/>
          </p:nvCxnSpPr>
          <p:spPr>
            <a:xfrm flipH="1">
              <a:off x="2224385" y="2825568"/>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1D8DE9-4A77-A8A1-3C5F-56AE18CF7FC0}"/>
                </a:ext>
              </a:extLst>
            </p:cNvPr>
            <p:cNvCxnSpPr>
              <a:cxnSpLocks/>
              <a:stCxn id="46" idx="3"/>
              <a:endCxn id="43" idx="0"/>
            </p:cNvCxnSpPr>
            <p:nvPr/>
          </p:nvCxnSpPr>
          <p:spPr>
            <a:xfrm>
              <a:off x="2518315" y="2825568"/>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AF70327-E6D0-6551-221F-07BC5DB82424}"/>
                </a:ext>
              </a:extLst>
            </p:cNvPr>
            <p:cNvGrpSpPr/>
            <p:nvPr/>
          </p:nvGrpSpPr>
          <p:grpSpPr>
            <a:xfrm>
              <a:off x="2309185" y="2707630"/>
              <a:ext cx="234110" cy="234110"/>
              <a:chOff x="2429304" y="900728"/>
              <a:chExt cx="751548" cy="751141"/>
            </a:xfrm>
          </p:grpSpPr>
          <p:sp>
            <p:nvSpPr>
              <p:cNvPr id="45" name="Oval 44">
                <a:extLst>
                  <a:ext uri="{FF2B5EF4-FFF2-40B4-BE49-F238E27FC236}">
                    <a16:creationId xmlns:a16="http://schemas.microsoft.com/office/drawing/2014/main" id="{4D4F2275-24E5-597E-7D9A-9CF408D47DA2}"/>
                  </a:ext>
                </a:extLst>
              </p:cNvPr>
              <p:cNvSpPr/>
              <p:nvPr/>
            </p:nvSpPr>
            <p:spPr>
              <a:xfrm>
                <a:off x="2429304" y="900728"/>
                <a:ext cx="751548" cy="751141"/>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41056704-0F99-EF57-7DD8-55541FC240D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61261448-7779-DC5D-E545-ADD721F7E0FA}"/>
                </a:ext>
              </a:extLst>
            </p:cNvPr>
            <p:cNvGrpSpPr/>
            <p:nvPr/>
          </p:nvGrpSpPr>
          <p:grpSpPr>
            <a:xfrm>
              <a:off x="2511039" y="2926954"/>
              <a:ext cx="234110" cy="234110"/>
              <a:chOff x="5738183" y="2170102"/>
              <a:chExt cx="548640" cy="548640"/>
            </a:xfrm>
          </p:grpSpPr>
          <p:sp>
            <p:nvSpPr>
              <p:cNvPr id="43" name="Oval 42">
                <a:extLst>
                  <a:ext uri="{FF2B5EF4-FFF2-40B4-BE49-F238E27FC236}">
                    <a16:creationId xmlns:a16="http://schemas.microsoft.com/office/drawing/2014/main" id="{064FF02B-65D0-E3E0-6497-5649A9E641DA}"/>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E38332CE-AD68-4620-F8DD-E5C52BF9037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911BE6FA-050E-4169-9F6C-AD85578FA0CA}"/>
                </a:ext>
              </a:extLst>
            </p:cNvPr>
            <p:cNvSpPr/>
            <p:nvPr/>
          </p:nvSpPr>
          <p:spPr>
            <a:xfrm rot="5400000">
              <a:off x="2331751" y="2859512"/>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3A27C745-4ADA-5B48-8181-8D9757E094A9}"/>
                </a:ext>
              </a:extLst>
            </p:cNvPr>
            <p:cNvGrpSpPr/>
            <p:nvPr/>
          </p:nvGrpSpPr>
          <p:grpSpPr>
            <a:xfrm>
              <a:off x="2299751" y="3292684"/>
              <a:ext cx="234110" cy="234110"/>
              <a:chOff x="2456138" y="4212877"/>
              <a:chExt cx="548640" cy="548640"/>
            </a:xfrm>
          </p:grpSpPr>
          <p:sp>
            <p:nvSpPr>
              <p:cNvPr id="41" name="Oval 40">
                <a:extLst>
                  <a:ext uri="{FF2B5EF4-FFF2-40B4-BE49-F238E27FC236}">
                    <a16:creationId xmlns:a16="http://schemas.microsoft.com/office/drawing/2014/main" id="{04CC3A5C-AB0F-0EA2-576D-54A97A4EAAA6}"/>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C57B966B-40DE-19B5-87C3-2994F167207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BD157DD6-A1AE-2A73-98CF-268CECBF69A2}"/>
                </a:ext>
              </a:extLst>
            </p:cNvPr>
            <p:cNvGrpSpPr/>
            <p:nvPr/>
          </p:nvGrpSpPr>
          <p:grpSpPr>
            <a:xfrm>
              <a:off x="2107330" y="2926954"/>
              <a:ext cx="234110" cy="234110"/>
              <a:chOff x="1057250" y="2105279"/>
              <a:chExt cx="548640" cy="548640"/>
            </a:xfrm>
          </p:grpSpPr>
          <p:sp>
            <p:nvSpPr>
              <p:cNvPr id="39" name="Oval 38">
                <a:extLst>
                  <a:ext uri="{FF2B5EF4-FFF2-40B4-BE49-F238E27FC236}">
                    <a16:creationId xmlns:a16="http://schemas.microsoft.com/office/drawing/2014/main" id="{79E9C880-2FB7-E7E7-5DAB-7AC785AECE61}"/>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7EE653FF-6F62-5967-3692-50970B1E71C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1370785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3B7A8A0D-107A-D6F5-6847-3608D5F41F1E}"/>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B3EBA77-9A23-6909-94FC-851AE487A829}"/>
              </a:ext>
            </a:extLst>
          </p:cNvPr>
          <p:cNvGrpSpPr/>
          <p:nvPr userDrawn="1"/>
        </p:nvGrpSpPr>
        <p:grpSpPr>
          <a:xfrm>
            <a:off x="11342489" y="27302"/>
            <a:ext cx="806632" cy="806632"/>
            <a:chOff x="3265410" y="2661950"/>
            <a:chExt cx="910525" cy="910525"/>
          </a:xfrm>
        </p:grpSpPr>
        <p:sp>
          <p:nvSpPr>
            <p:cNvPr id="30" name="Oval 29">
              <a:extLst>
                <a:ext uri="{FF2B5EF4-FFF2-40B4-BE49-F238E27FC236}">
                  <a16:creationId xmlns:a16="http://schemas.microsoft.com/office/drawing/2014/main" id="{729FF595-7B12-605B-2207-32DAA9C690AB}"/>
                </a:ext>
              </a:extLst>
            </p:cNvPr>
            <p:cNvSpPr/>
            <p:nvPr/>
          </p:nvSpPr>
          <p:spPr>
            <a:xfrm>
              <a:off x="3265410" y="2661950"/>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3E8D381D-3FF3-312D-471A-6A4CE7A6D204}"/>
                </a:ext>
              </a:extLst>
            </p:cNvPr>
            <p:cNvCxnSpPr>
              <a:cxnSpLocks/>
              <a:stCxn id="45" idx="1"/>
              <a:endCxn id="38" idx="0"/>
            </p:cNvCxnSpPr>
            <p:nvPr/>
          </p:nvCxnSpPr>
          <p:spPr>
            <a:xfrm flipH="1">
              <a:off x="3528252" y="2825568"/>
              <a:ext cx="111549" cy="101386"/>
            </a:xfrm>
            <a:prstGeom prst="straightConnector1">
              <a:avLst/>
            </a:prstGeom>
            <a:ln>
              <a:solidFill>
                <a:srgbClr val="002F5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776C2A-B630-2B17-36EF-18336F07ADB6}"/>
                </a:ext>
              </a:extLst>
            </p:cNvPr>
            <p:cNvCxnSpPr>
              <a:cxnSpLocks/>
              <a:stCxn id="45" idx="3"/>
              <a:endCxn id="42" idx="0"/>
            </p:cNvCxnSpPr>
            <p:nvPr/>
          </p:nvCxnSpPr>
          <p:spPr>
            <a:xfrm>
              <a:off x="3822182" y="2825568"/>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E7AEF46-374C-1576-FEB4-9D67E0FDEA8E}"/>
                </a:ext>
              </a:extLst>
            </p:cNvPr>
            <p:cNvGrpSpPr/>
            <p:nvPr/>
          </p:nvGrpSpPr>
          <p:grpSpPr>
            <a:xfrm>
              <a:off x="3613052" y="2707630"/>
              <a:ext cx="234110" cy="234110"/>
              <a:chOff x="2429304" y="900728"/>
              <a:chExt cx="751548" cy="751141"/>
            </a:xfrm>
          </p:grpSpPr>
          <p:sp>
            <p:nvSpPr>
              <p:cNvPr id="44" name="Oval 43">
                <a:extLst>
                  <a:ext uri="{FF2B5EF4-FFF2-40B4-BE49-F238E27FC236}">
                    <a16:creationId xmlns:a16="http://schemas.microsoft.com/office/drawing/2014/main" id="{9E2884EB-08E7-307C-F6EF-47AFB2004248}"/>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Folder Search with solid fill">
                <a:extLst>
                  <a:ext uri="{FF2B5EF4-FFF2-40B4-BE49-F238E27FC236}">
                    <a16:creationId xmlns:a16="http://schemas.microsoft.com/office/drawing/2014/main" id="{AE461F1D-40BC-C4AA-BFB0-D62C35F1644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15174" y="986387"/>
                <a:ext cx="585488" cy="585488"/>
              </a:xfrm>
              <a:prstGeom prst="rect">
                <a:avLst/>
              </a:prstGeom>
            </p:spPr>
          </p:pic>
        </p:grpSp>
        <p:grpSp>
          <p:nvGrpSpPr>
            <p:cNvPr id="34" name="Group 33">
              <a:extLst>
                <a:ext uri="{FF2B5EF4-FFF2-40B4-BE49-F238E27FC236}">
                  <a16:creationId xmlns:a16="http://schemas.microsoft.com/office/drawing/2014/main" id="{C0892853-4A3F-A29C-8A94-E0342F0CF609}"/>
                </a:ext>
              </a:extLst>
            </p:cNvPr>
            <p:cNvGrpSpPr/>
            <p:nvPr/>
          </p:nvGrpSpPr>
          <p:grpSpPr>
            <a:xfrm>
              <a:off x="3814906" y="2926954"/>
              <a:ext cx="234110" cy="234110"/>
              <a:chOff x="5738183" y="2170102"/>
              <a:chExt cx="548640" cy="548640"/>
            </a:xfrm>
          </p:grpSpPr>
          <p:sp>
            <p:nvSpPr>
              <p:cNvPr id="42" name="Oval 41">
                <a:extLst>
                  <a:ext uri="{FF2B5EF4-FFF2-40B4-BE49-F238E27FC236}">
                    <a16:creationId xmlns:a16="http://schemas.microsoft.com/office/drawing/2014/main" id="{BA9BF8BC-10B5-2A32-C5B5-324A8B0FB867}"/>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Graphic 42" descr="Hourglass Full with solid fill">
                <a:extLst>
                  <a:ext uri="{FF2B5EF4-FFF2-40B4-BE49-F238E27FC236}">
                    <a16:creationId xmlns:a16="http://schemas.microsoft.com/office/drawing/2014/main" id="{7EECE340-61BE-F0D0-FDB2-85B03E32BD1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29623" y="2261542"/>
                <a:ext cx="365760" cy="365760"/>
              </a:xfrm>
              <a:prstGeom prst="rect">
                <a:avLst/>
              </a:prstGeom>
            </p:spPr>
          </p:pic>
        </p:grpSp>
        <p:sp>
          <p:nvSpPr>
            <p:cNvPr id="35" name="Right Brace 34">
              <a:extLst>
                <a:ext uri="{FF2B5EF4-FFF2-40B4-BE49-F238E27FC236}">
                  <a16:creationId xmlns:a16="http://schemas.microsoft.com/office/drawing/2014/main" id="{D7E091F6-5754-56B3-023D-F1D8C40E5BB6}"/>
                </a:ext>
              </a:extLst>
            </p:cNvPr>
            <p:cNvSpPr/>
            <p:nvPr/>
          </p:nvSpPr>
          <p:spPr>
            <a:xfrm rot="5400000">
              <a:off x="3635618" y="2859512"/>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Group 35">
              <a:extLst>
                <a:ext uri="{FF2B5EF4-FFF2-40B4-BE49-F238E27FC236}">
                  <a16:creationId xmlns:a16="http://schemas.microsoft.com/office/drawing/2014/main" id="{8F47399E-0DFB-8BB6-B6D4-F3D829EDE3F0}"/>
                </a:ext>
              </a:extLst>
            </p:cNvPr>
            <p:cNvGrpSpPr/>
            <p:nvPr/>
          </p:nvGrpSpPr>
          <p:grpSpPr>
            <a:xfrm>
              <a:off x="3603618" y="3292684"/>
              <a:ext cx="234110" cy="234110"/>
              <a:chOff x="2456138" y="4212877"/>
              <a:chExt cx="548640" cy="548640"/>
            </a:xfrm>
          </p:grpSpPr>
          <p:sp>
            <p:nvSpPr>
              <p:cNvPr id="40" name="Oval 39">
                <a:extLst>
                  <a:ext uri="{FF2B5EF4-FFF2-40B4-BE49-F238E27FC236}">
                    <a16:creationId xmlns:a16="http://schemas.microsoft.com/office/drawing/2014/main" id="{4C7577DF-53EE-577B-27AA-D051DA46EB32}"/>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ipboard Partially Checked with solid fill">
                <a:extLst>
                  <a:ext uri="{FF2B5EF4-FFF2-40B4-BE49-F238E27FC236}">
                    <a16:creationId xmlns:a16="http://schemas.microsoft.com/office/drawing/2014/main" id="{DC5B53B1-15EB-E4D6-8E31-5F42956A4EB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18927" y="4275665"/>
                <a:ext cx="423063" cy="423063"/>
              </a:xfrm>
              <a:prstGeom prst="rect">
                <a:avLst/>
              </a:prstGeom>
            </p:spPr>
          </p:pic>
        </p:grpSp>
        <p:grpSp>
          <p:nvGrpSpPr>
            <p:cNvPr id="37" name="Group 36">
              <a:extLst>
                <a:ext uri="{FF2B5EF4-FFF2-40B4-BE49-F238E27FC236}">
                  <a16:creationId xmlns:a16="http://schemas.microsoft.com/office/drawing/2014/main" id="{5A70D64E-0342-5B97-0AEA-7E2D7170150D}"/>
                </a:ext>
              </a:extLst>
            </p:cNvPr>
            <p:cNvGrpSpPr/>
            <p:nvPr/>
          </p:nvGrpSpPr>
          <p:grpSpPr>
            <a:xfrm>
              <a:off x="3411197" y="2926954"/>
              <a:ext cx="234110" cy="234110"/>
              <a:chOff x="1057250" y="2105279"/>
              <a:chExt cx="548640" cy="548640"/>
            </a:xfrm>
          </p:grpSpPr>
          <p:sp>
            <p:nvSpPr>
              <p:cNvPr id="38" name="Oval 37">
                <a:extLst>
                  <a:ext uri="{FF2B5EF4-FFF2-40B4-BE49-F238E27FC236}">
                    <a16:creationId xmlns:a16="http://schemas.microsoft.com/office/drawing/2014/main" id="{B723EBE1-133F-3701-64BE-5B511BF732B1}"/>
                  </a:ext>
                </a:extLst>
              </p:cNvPr>
              <p:cNvSpPr/>
              <p:nvPr/>
            </p:nvSpPr>
            <p:spPr>
              <a:xfrm>
                <a:off x="1057250" y="2105279"/>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Graphic 38" descr="Group brainstorm with solid fill">
                <a:extLst>
                  <a:ext uri="{FF2B5EF4-FFF2-40B4-BE49-F238E27FC236}">
                    <a16:creationId xmlns:a16="http://schemas.microsoft.com/office/drawing/2014/main" id="{4A9F58C5-4AAD-CE5D-70F1-B6D747028D1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5349" y="2133378"/>
                <a:ext cx="492442" cy="492442"/>
              </a:xfrm>
              <a:prstGeom prst="rect">
                <a:avLst/>
              </a:prstGeom>
            </p:spPr>
          </p:pic>
        </p:grpSp>
      </p:grpSp>
      <p:sp>
        <p:nvSpPr>
          <p:cNvPr id="46" name="TextBox 45">
            <a:extLst>
              <a:ext uri="{FF2B5EF4-FFF2-40B4-BE49-F238E27FC236}">
                <a16:creationId xmlns:a16="http://schemas.microsoft.com/office/drawing/2014/main" id="{55FE022B-67C2-ADD0-8A60-A025774DE42A}"/>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Requirements</a:t>
            </a:r>
          </a:p>
        </p:txBody>
      </p:sp>
    </p:spTree>
    <p:extLst>
      <p:ext uri="{BB962C8B-B14F-4D97-AF65-F5344CB8AC3E}">
        <p14:creationId xmlns:p14="http://schemas.microsoft.com/office/powerpoint/2010/main" val="2252818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873F04D3-755D-B268-DFD6-533C8A21EA65}"/>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0B07715-B448-56D0-04AA-4025C35C2EC7}"/>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Current state</a:t>
            </a:r>
          </a:p>
        </p:txBody>
      </p:sp>
      <p:grpSp>
        <p:nvGrpSpPr>
          <p:cNvPr id="30" name="Group 29">
            <a:extLst>
              <a:ext uri="{FF2B5EF4-FFF2-40B4-BE49-F238E27FC236}">
                <a16:creationId xmlns:a16="http://schemas.microsoft.com/office/drawing/2014/main" id="{D5FDECF6-D6AF-2C70-4F2F-BADEC5E356EA}"/>
              </a:ext>
            </a:extLst>
          </p:cNvPr>
          <p:cNvGrpSpPr/>
          <p:nvPr userDrawn="1"/>
        </p:nvGrpSpPr>
        <p:grpSpPr>
          <a:xfrm>
            <a:off x="11342489" y="27302"/>
            <a:ext cx="806632" cy="806632"/>
            <a:chOff x="4611610" y="2734328"/>
            <a:chExt cx="910525" cy="910525"/>
          </a:xfrm>
        </p:grpSpPr>
        <p:sp>
          <p:nvSpPr>
            <p:cNvPr id="31" name="Oval 30">
              <a:extLst>
                <a:ext uri="{FF2B5EF4-FFF2-40B4-BE49-F238E27FC236}">
                  <a16:creationId xmlns:a16="http://schemas.microsoft.com/office/drawing/2014/main" id="{7C2E42AA-2CFC-8F20-1CBF-67E4F2B9CA25}"/>
                </a:ext>
              </a:extLst>
            </p:cNvPr>
            <p:cNvSpPr/>
            <p:nvPr/>
          </p:nvSpPr>
          <p:spPr>
            <a:xfrm>
              <a:off x="4611610" y="2734328"/>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34C9585D-9643-4FF4-3635-3115EFD7D2A8}"/>
                </a:ext>
              </a:extLst>
            </p:cNvPr>
            <p:cNvCxnSpPr>
              <a:cxnSpLocks/>
              <a:stCxn id="46" idx="1"/>
              <a:endCxn id="39" idx="0"/>
            </p:cNvCxnSpPr>
            <p:nvPr/>
          </p:nvCxnSpPr>
          <p:spPr>
            <a:xfrm flipH="1">
              <a:off x="4874452" y="2897946"/>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77DF78D-9238-F539-DFB4-99BDADBA0B38}"/>
                </a:ext>
              </a:extLst>
            </p:cNvPr>
            <p:cNvCxnSpPr>
              <a:cxnSpLocks/>
              <a:stCxn id="46" idx="3"/>
              <a:endCxn id="43" idx="0"/>
            </p:cNvCxnSpPr>
            <p:nvPr/>
          </p:nvCxnSpPr>
          <p:spPr>
            <a:xfrm>
              <a:off x="5168382" y="2897946"/>
              <a:ext cx="109779" cy="101386"/>
            </a:xfrm>
            <a:prstGeom prst="straightConnector1">
              <a:avLst/>
            </a:prstGeom>
            <a:ln>
              <a:solidFill>
                <a:srgbClr val="002F56"/>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4D4E336-A008-92D6-9600-E83757690D5E}"/>
                </a:ext>
              </a:extLst>
            </p:cNvPr>
            <p:cNvGrpSpPr/>
            <p:nvPr/>
          </p:nvGrpSpPr>
          <p:grpSpPr>
            <a:xfrm>
              <a:off x="4959252" y="2780008"/>
              <a:ext cx="234110" cy="234110"/>
              <a:chOff x="2429304" y="900728"/>
              <a:chExt cx="751548" cy="751141"/>
            </a:xfrm>
          </p:grpSpPr>
          <p:sp>
            <p:nvSpPr>
              <p:cNvPr id="45" name="Oval 44">
                <a:extLst>
                  <a:ext uri="{FF2B5EF4-FFF2-40B4-BE49-F238E27FC236}">
                    <a16:creationId xmlns:a16="http://schemas.microsoft.com/office/drawing/2014/main" id="{14C534CE-AE03-5375-6BE3-A50351D89A8B}"/>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3616DEA4-6F57-F96F-1C2F-C884B5978E8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F1750E5F-3F19-3607-F788-CDBEB80698F3}"/>
                </a:ext>
              </a:extLst>
            </p:cNvPr>
            <p:cNvGrpSpPr/>
            <p:nvPr/>
          </p:nvGrpSpPr>
          <p:grpSpPr>
            <a:xfrm>
              <a:off x="5161106" y="2999332"/>
              <a:ext cx="234110" cy="234110"/>
              <a:chOff x="5738183" y="2170102"/>
              <a:chExt cx="548640" cy="548640"/>
            </a:xfrm>
          </p:grpSpPr>
          <p:sp>
            <p:nvSpPr>
              <p:cNvPr id="43" name="Oval 42">
                <a:extLst>
                  <a:ext uri="{FF2B5EF4-FFF2-40B4-BE49-F238E27FC236}">
                    <a16:creationId xmlns:a16="http://schemas.microsoft.com/office/drawing/2014/main" id="{A98F7CE5-1BDB-5FD5-3280-0153CC11EE94}"/>
                  </a:ext>
                </a:extLst>
              </p:cNvPr>
              <p:cNvSpPr/>
              <p:nvPr/>
            </p:nvSpPr>
            <p:spPr>
              <a:xfrm>
                <a:off x="5738183" y="2170102"/>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131E4896-55B2-3DD9-1D65-B2AA48D0356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6D4F74DC-C863-FB08-87CA-0B85D7DC668F}"/>
                </a:ext>
              </a:extLst>
            </p:cNvPr>
            <p:cNvSpPr/>
            <p:nvPr/>
          </p:nvSpPr>
          <p:spPr>
            <a:xfrm rot="5400000">
              <a:off x="4981818" y="2931890"/>
              <a:ext cx="170108" cy="656687"/>
            </a:xfrm>
            <a:prstGeom prst="rightBrace">
              <a:avLst>
                <a:gd name="adj1" fmla="val 8333"/>
                <a:gd name="adj2" fmla="val 4982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91BDD251-9D85-6058-6E3B-EF01844612FF}"/>
                </a:ext>
              </a:extLst>
            </p:cNvPr>
            <p:cNvGrpSpPr/>
            <p:nvPr/>
          </p:nvGrpSpPr>
          <p:grpSpPr>
            <a:xfrm>
              <a:off x="4949818" y="3365062"/>
              <a:ext cx="234110" cy="234110"/>
              <a:chOff x="2456138" y="4212877"/>
              <a:chExt cx="548640" cy="548640"/>
            </a:xfrm>
          </p:grpSpPr>
          <p:sp>
            <p:nvSpPr>
              <p:cNvPr id="41" name="Oval 40">
                <a:extLst>
                  <a:ext uri="{FF2B5EF4-FFF2-40B4-BE49-F238E27FC236}">
                    <a16:creationId xmlns:a16="http://schemas.microsoft.com/office/drawing/2014/main" id="{0F74AB1E-2C2A-35B1-835B-2E7772AB0A28}"/>
                  </a:ext>
                </a:extLst>
              </p:cNvPr>
              <p:cNvSpPr/>
              <p:nvPr/>
            </p:nvSpPr>
            <p:spPr>
              <a:xfrm>
                <a:off x="2456138" y="4212877"/>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D67502D8-29D3-BA6B-FDEB-8547F5DD6DD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AD037934-1220-46FF-CD3C-17496F891900}"/>
                </a:ext>
              </a:extLst>
            </p:cNvPr>
            <p:cNvGrpSpPr/>
            <p:nvPr/>
          </p:nvGrpSpPr>
          <p:grpSpPr>
            <a:xfrm>
              <a:off x="4757397" y="2999332"/>
              <a:ext cx="234110" cy="234110"/>
              <a:chOff x="1057250" y="2105279"/>
              <a:chExt cx="548640" cy="548640"/>
            </a:xfrm>
          </p:grpSpPr>
          <p:sp>
            <p:nvSpPr>
              <p:cNvPr id="39" name="Oval 38">
                <a:extLst>
                  <a:ext uri="{FF2B5EF4-FFF2-40B4-BE49-F238E27FC236}">
                    <a16:creationId xmlns:a16="http://schemas.microsoft.com/office/drawing/2014/main" id="{50084364-5835-96AA-DD59-673892D581B1}"/>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D9C48931-704B-B418-D545-042F130139D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1630960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103864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7007" y="136525"/>
            <a:ext cx="9174523" cy="618385"/>
          </a:xfrm>
        </p:spPr>
        <p:txBody>
          <a:bodyPr vert="horz"/>
          <a:lstStyle/>
          <a:p>
            <a:r>
              <a:rPr lang="en-US"/>
              <a:t>Click to edit Master title style</a:t>
            </a:r>
          </a:p>
        </p:txBody>
      </p:sp>
      <p:sp>
        <p:nvSpPr>
          <p:cNvPr id="3" name="Content Placeholder 2"/>
          <p:cNvSpPr>
            <a:spLocks noGrp="1"/>
          </p:cNvSpPr>
          <p:nvPr>
            <p:ph idx="1"/>
          </p:nvPr>
        </p:nvSpPr>
        <p:spPr>
          <a:xfrm>
            <a:off x="837007" y="1146278"/>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28" name="Straight Connector 27">
            <a:extLst>
              <a:ext uri="{FF2B5EF4-FFF2-40B4-BE49-F238E27FC236}">
                <a16:creationId xmlns:a16="http://schemas.microsoft.com/office/drawing/2014/main" id="{516A53E8-EFF3-2310-04E5-1882AFFA383F}"/>
              </a:ext>
            </a:extLst>
          </p:cNvPr>
          <p:cNvCxnSpPr>
            <a:cxnSpLocks/>
          </p:cNvCxnSpPr>
          <p:nvPr userDrawn="1"/>
        </p:nvCxnSpPr>
        <p:spPr>
          <a:xfrm>
            <a:off x="10198100" y="0"/>
            <a:ext cx="0" cy="861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B927BEC-678F-83E0-8F3A-AEB839D2B413}"/>
              </a:ext>
            </a:extLst>
          </p:cNvPr>
          <p:cNvSpPr txBox="1"/>
          <p:nvPr userDrawn="1"/>
        </p:nvSpPr>
        <p:spPr>
          <a:xfrm>
            <a:off x="10166655" y="292119"/>
            <a:ext cx="112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Gaps</a:t>
            </a:r>
          </a:p>
        </p:txBody>
      </p:sp>
      <p:grpSp>
        <p:nvGrpSpPr>
          <p:cNvPr id="30" name="Group 29">
            <a:extLst>
              <a:ext uri="{FF2B5EF4-FFF2-40B4-BE49-F238E27FC236}">
                <a16:creationId xmlns:a16="http://schemas.microsoft.com/office/drawing/2014/main" id="{3E57C41B-C1CE-2BAD-AACD-5D7CE86B50D6}"/>
              </a:ext>
            </a:extLst>
          </p:cNvPr>
          <p:cNvGrpSpPr/>
          <p:nvPr userDrawn="1"/>
        </p:nvGrpSpPr>
        <p:grpSpPr>
          <a:xfrm>
            <a:off x="11342489" y="27302"/>
            <a:ext cx="806632" cy="806632"/>
            <a:chOff x="5778101" y="2825568"/>
            <a:chExt cx="910525" cy="910525"/>
          </a:xfrm>
        </p:grpSpPr>
        <p:sp>
          <p:nvSpPr>
            <p:cNvPr id="31" name="Oval 30">
              <a:extLst>
                <a:ext uri="{FF2B5EF4-FFF2-40B4-BE49-F238E27FC236}">
                  <a16:creationId xmlns:a16="http://schemas.microsoft.com/office/drawing/2014/main" id="{7A6E0A86-9DDE-D76F-56FA-E60ED4A6C5E4}"/>
                </a:ext>
              </a:extLst>
            </p:cNvPr>
            <p:cNvSpPr/>
            <p:nvPr/>
          </p:nvSpPr>
          <p:spPr>
            <a:xfrm>
              <a:off x="5778101" y="2825568"/>
              <a:ext cx="910525" cy="910525"/>
            </a:xfrm>
            <a:prstGeom prst="ellipse">
              <a:avLst/>
            </a:prstGeom>
            <a:solidFill>
              <a:schemeClr val="bg1"/>
            </a:solidFill>
            <a:ln w="28575">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1D4576F8-161A-C8AF-5B5E-4832D8CDF9D9}"/>
                </a:ext>
              </a:extLst>
            </p:cNvPr>
            <p:cNvCxnSpPr>
              <a:cxnSpLocks/>
              <a:stCxn id="46" idx="1"/>
              <a:endCxn id="39" idx="0"/>
            </p:cNvCxnSpPr>
            <p:nvPr/>
          </p:nvCxnSpPr>
          <p:spPr>
            <a:xfrm flipH="1">
              <a:off x="6040943" y="2989186"/>
              <a:ext cx="11154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AC2F122-A477-EF40-79DF-A7C88745629B}"/>
                </a:ext>
              </a:extLst>
            </p:cNvPr>
            <p:cNvCxnSpPr>
              <a:cxnSpLocks/>
              <a:stCxn id="46" idx="3"/>
              <a:endCxn id="43" idx="0"/>
            </p:cNvCxnSpPr>
            <p:nvPr/>
          </p:nvCxnSpPr>
          <p:spPr>
            <a:xfrm>
              <a:off x="6334873" y="2989186"/>
              <a:ext cx="109779" cy="10138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A57DA5D-CB56-C99C-CE33-0699276FFD1B}"/>
                </a:ext>
              </a:extLst>
            </p:cNvPr>
            <p:cNvGrpSpPr/>
            <p:nvPr/>
          </p:nvGrpSpPr>
          <p:grpSpPr>
            <a:xfrm>
              <a:off x="6125743" y="2871248"/>
              <a:ext cx="234110" cy="234110"/>
              <a:chOff x="2429304" y="900728"/>
              <a:chExt cx="751548" cy="751141"/>
            </a:xfrm>
          </p:grpSpPr>
          <p:sp>
            <p:nvSpPr>
              <p:cNvPr id="45" name="Oval 44">
                <a:extLst>
                  <a:ext uri="{FF2B5EF4-FFF2-40B4-BE49-F238E27FC236}">
                    <a16:creationId xmlns:a16="http://schemas.microsoft.com/office/drawing/2014/main" id="{1344BF57-7659-2849-863A-D0ECF403A9A3}"/>
                  </a:ext>
                </a:extLst>
              </p:cNvPr>
              <p:cNvSpPr/>
              <p:nvPr/>
            </p:nvSpPr>
            <p:spPr>
              <a:xfrm>
                <a:off x="2429304" y="900728"/>
                <a:ext cx="751548" cy="75114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Folder Search with solid fill">
                <a:extLst>
                  <a:ext uri="{FF2B5EF4-FFF2-40B4-BE49-F238E27FC236}">
                    <a16:creationId xmlns:a16="http://schemas.microsoft.com/office/drawing/2014/main" id="{BFAA2680-B0BF-4606-7006-ECB7FF316D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15174" y="986387"/>
                <a:ext cx="585488" cy="585488"/>
              </a:xfrm>
              <a:prstGeom prst="rect">
                <a:avLst/>
              </a:prstGeom>
            </p:spPr>
          </p:pic>
        </p:grpSp>
        <p:grpSp>
          <p:nvGrpSpPr>
            <p:cNvPr id="35" name="Group 34">
              <a:extLst>
                <a:ext uri="{FF2B5EF4-FFF2-40B4-BE49-F238E27FC236}">
                  <a16:creationId xmlns:a16="http://schemas.microsoft.com/office/drawing/2014/main" id="{3B480CE1-9D03-5CFF-49EA-C19F79363B67}"/>
                </a:ext>
              </a:extLst>
            </p:cNvPr>
            <p:cNvGrpSpPr/>
            <p:nvPr/>
          </p:nvGrpSpPr>
          <p:grpSpPr>
            <a:xfrm>
              <a:off x="6327597" y="3090572"/>
              <a:ext cx="234110" cy="234110"/>
              <a:chOff x="5738183" y="2170102"/>
              <a:chExt cx="548640" cy="548640"/>
            </a:xfrm>
          </p:grpSpPr>
          <p:sp>
            <p:nvSpPr>
              <p:cNvPr id="43" name="Oval 42">
                <a:extLst>
                  <a:ext uri="{FF2B5EF4-FFF2-40B4-BE49-F238E27FC236}">
                    <a16:creationId xmlns:a16="http://schemas.microsoft.com/office/drawing/2014/main" id="{BA4EABE4-6C28-3E2B-9C15-B3A66C877B28}"/>
                  </a:ext>
                </a:extLst>
              </p:cNvPr>
              <p:cNvSpPr/>
              <p:nvPr/>
            </p:nvSpPr>
            <p:spPr>
              <a:xfrm>
                <a:off x="5738183" y="2170102"/>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Hourglass Full with solid fill">
                <a:extLst>
                  <a:ext uri="{FF2B5EF4-FFF2-40B4-BE49-F238E27FC236}">
                    <a16:creationId xmlns:a16="http://schemas.microsoft.com/office/drawing/2014/main" id="{7402BD76-5122-F745-D3B0-51D0F1EAFE7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29623" y="2261542"/>
                <a:ext cx="365760" cy="365760"/>
              </a:xfrm>
              <a:prstGeom prst="rect">
                <a:avLst/>
              </a:prstGeom>
            </p:spPr>
          </p:pic>
        </p:grpSp>
        <p:sp>
          <p:nvSpPr>
            <p:cNvPr id="36" name="Right Brace 35">
              <a:extLst>
                <a:ext uri="{FF2B5EF4-FFF2-40B4-BE49-F238E27FC236}">
                  <a16:creationId xmlns:a16="http://schemas.microsoft.com/office/drawing/2014/main" id="{ADE52F7D-2DFE-E018-906C-8D1EB2C3EDE2}"/>
                </a:ext>
              </a:extLst>
            </p:cNvPr>
            <p:cNvSpPr/>
            <p:nvPr/>
          </p:nvSpPr>
          <p:spPr>
            <a:xfrm rot="5400000">
              <a:off x="6148309" y="3023130"/>
              <a:ext cx="170108" cy="656687"/>
            </a:xfrm>
            <a:prstGeom prst="rightBrace">
              <a:avLst>
                <a:gd name="adj1" fmla="val 8333"/>
                <a:gd name="adj2" fmla="val 49820"/>
              </a:avLst>
            </a:prstGeom>
            <a:ln w="19050">
              <a:solidFill>
                <a:srgbClr val="002F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05D20C42-1287-EBD9-7212-F30D53A423C2}"/>
                </a:ext>
              </a:extLst>
            </p:cNvPr>
            <p:cNvGrpSpPr/>
            <p:nvPr/>
          </p:nvGrpSpPr>
          <p:grpSpPr>
            <a:xfrm>
              <a:off x="6116309" y="3456302"/>
              <a:ext cx="234110" cy="234110"/>
              <a:chOff x="2456138" y="4212877"/>
              <a:chExt cx="548640" cy="548640"/>
            </a:xfrm>
          </p:grpSpPr>
          <p:sp>
            <p:nvSpPr>
              <p:cNvPr id="41" name="Oval 40">
                <a:extLst>
                  <a:ext uri="{FF2B5EF4-FFF2-40B4-BE49-F238E27FC236}">
                    <a16:creationId xmlns:a16="http://schemas.microsoft.com/office/drawing/2014/main" id="{D2D26FB1-9333-D050-3C76-EC1EB0523D4B}"/>
                  </a:ext>
                </a:extLst>
              </p:cNvPr>
              <p:cNvSpPr/>
              <p:nvPr/>
            </p:nvSpPr>
            <p:spPr>
              <a:xfrm>
                <a:off x="2456138" y="4212877"/>
                <a:ext cx="548640" cy="548640"/>
              </a:xfrm>
              <a:prstGeom prst="ellipse">
                <a:avLst/>
              </a:prstGeom>
              <a:solidFill>
                <a:schemeClr val="bg1"/>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phic 41" descr="Clipboard Partially Checked with solid fill">
                <a:extLst>
                  <a:ext uri="{FF2B5EF4-FFF2-40B4-BE49-F238E27FC236}">
                    <a16:creationId xmlns:a16="http://schemas.microsoft.com/office/drawing/2014/main" id="{3E6BFF57-5FE1-67D2-F69A-23BBC9A91F8F}"/>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18927" y="4275665"/>
                <a:ext cx="423063" cy="423063"/>
              </a:xfrm>
              <a:prstGeom prst="rect">
                <a:avLst/>
              </a:prstGeom>
            </p:spPr>
          </p:pic>
        </p:grpSp>
        <p:grpSp>
          <p:nvGrpSpPr>
            <p:cNvPr id="38" name="Group 37">
              <a:extLst>
                <a:ext uri="{FF2B5EF4-FFF2-40B4-BE49-F238E27FC236}">
                  <a16:creationId xmlns:a16="http://schemas.microsoft.com/office/drawing/2014/main" id="{80107A1F-CCB3-75D2-ADD2-496CD29B7A73}"/>
                </a:ext>
              </a:extLst>
            </p:cNvPr>
            <p:cNvGrpSpPr/>
            <p:nvPr/>
          </p:nvGrpSpPr>
          <p:grpSpPr>
            <a:xfrm>
              <a:off x="5923888" y="3090572"/>
              <a:ext cx="234110" cy="234110"/>
              <a:chOff x="1057250" y="2105279"/>
              <a:chExt cx="548640" cy="548640"/>
            </a:xfrm>
          </p:grpSpPr>
          <p:sp>
            <p:nvSpPr>
              <p:cNvPr id="39" name="Oval 38">
                <a:extLst>
                  <a:ext uri="{FF2B5EF4-FFF2-40B4-BE49-F238E27FC236}">
                    <a16:creationId xmlns:a16="http://schemas.microsoft.com/office/drawing/2014/main" id="{6EB4C81E-CA05-07E5-693F-B59304AFDE5B}"/>
                  </a:ext>
                </a:extLst>
              </p:cNvPr>
              <p:cNvSpPr/>
              <p:nvPr/>
            </p:nvSpPr>
            <p:spPr>
              <a:xfrm>
                <a:off x="1057250" y="2105279"/>
                <a:ext cx="548640" cy="54864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descr="Group brainstorm with solid fill">
                <a:extLst>
                  <a:ext uri="{FF2B5EF4-FFF2-40B4-BE49-F238E27FC236}">
                    <a16:creationId xmlns:a16="http://schemas.microsoft.com/office/drawing/2014/main" id="{192C9C49-360A-72A6-807C-9EE8D768690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5349" y="2133378"/>
                <a:ext cx="492442" cy="492442"/>
              </a:xfrm>
              <a:prstGeom prst="rect">
                <a:avLst/>
              </a:prstGeom>
            </p:spPr>
          </p:pic>
        </p:grpSp>
      </p:grpSp>
    </p:spTree>
    <p:extLst>
      <p:ext uri="{BB962C8B-B14F-4D97-AF65-F5344CB8AC3E}">
        <p14:creationId xmlns:p14="http://schemas.microsoft.com/office/powerpoint/2010/main" val="1428209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52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5948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2CBBF-E680-4C76-991C-51823E722CC6}"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046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540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91382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65924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6105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501061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7007" y="1146278"/>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54525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01103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a:prstGeom prst="rect">
            <a:avLst/>
          </a:prstGeo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6127" y="1076323"/>
            <a:ext cx="1737360" cy="1633538"/>
          </a:xfrm>
          <a:prstGeom prst="rect">
            <a:avLst/>
          </a:prstGeom>
        </p:spPr>
      </p:pic>
    </p:spTree>
    <p:extLst>
      <p:ext uri="{BB962C8B-B14F-4D97-AF65-F5344CB8AC3E}">
        <p14:creationId xmlns:p14="http://schemas.microsoft.com/office/powerpoint/2010/main" val="363287920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a:prstGeom prst="rect">
            <a:avLst/>
          </a:prstGeo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47380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5323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3805657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a:prstGeom prst="rect">
            <a:avLst/>
          </a:prstGeo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a:prstGeom prst="rect">
            <a:avLst/>
          </a:prstGeo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1054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a:prstGeom prst="rect">
            <a:avLst/>
          </a:prstGeo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a:prstGeom prst="rect">
            <a:avLst/>
          </a:prstGeo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7173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a:prstGeom prst="rect">
            <a:avLst/>
          </a:prstGeo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a:prstGeom prst="rect">
            <a:avLst/>
          </a:prstGeo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a:prstGeom prst="rect">
            <a:avLst/>
          </a:prstGeo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859022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4299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6912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a:prstGeom prst="rect">
            <a:avLst/>
          </a:prstGeo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14707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01006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8109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Suicide Prevention Advisory Meeting_PO summary_20230519.pptx</a:t>
            </a: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15" name="Picture 14">
            <a:extLst>
              <a:ext uri="{FF2B5EF4-FFF2-40B4-BE49-F238E27FC236}">
                <a16:creationId xmlns:a16="http://schemas.microsoft.com/office/drawing/2014/main" id="{181816AD-763B-4B16-9270-FD30000ECCB6}"/>
              </a:ext>
            </a:extLst>
          </p:cNvPr>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139573" y="6634790"/>
            <a:ext cx="1004185" cy="218918"/>
          </a:xfrm>
          <a:prstGeom prst="rect">
            <a:avLst/>
          </a:prstGeom>
          <a:noFill/>
        </p:spPr>
      </p:pic>
    </p:spTree>
    <p:extLst>
      <p:ext uri="{BB962C8B-B14F-4D97-AF65-F5344CB8AC3E}">
        <p14:creationId xmlns:p14="http://schemas.microsoft.com/office/powerpoint/2010/main" val="108238835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 - Simple w/o Lin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5" name="Title 1">
            <a:extLst>
              <a:ext uri="{FF2B5EF4-FFF2-40B4-BE49-F238E27FC236}">
                <a16:creationId xmlns:a16="http://schemas.microsoft.com/office/drawing/2014/main" id="{8F8B47C9-357D-4637-9CA7-33B2D4342E5E}"/>
              </a:ext>
            </a:extLst>
          </p:cNvPr>
          <p:cNvSpPr>
            <a:spLocks noGrp="1"/>
          </p:cNvSpPr>
          <p:nvPr>
            <p:ph type="ctrTitle"/>
          </p:nvPr>
        </p:nvSpPr>
        <p:spPr>
          <a:xfrm>
            <a:off x="0" y="136523"/>
            <a:ext cx="10363200" cy="791401"/>
          </a:xfrm>
        </p:spPr>
        <p:txBody>
          <a:bodyPr anchor="b">
            <a:noAutofit/>
          </a:bodyPr>
          <a:lstStyle>
            <a:lvl1pPr algn="l">
              <a:defRPr sz="2600" b="1"/>
            </a:lvl1pPr>
          </a:lstStyle>
          <a:p>
            <a:r>
              <a:rPr lang="en-US"/>
              <a:t>Click to edit Master title style</a:t>
            </a:r>
          </a:p>
        </p:txBody>
      </p:sp>
      <p:sp>
        <p:nvSpPr>
          <p:cNvPr id="6" name="Subtitle 2">
            <a:extLst>
              <a:ext uri="{FF2B5EF4-FFF2-40B4-BE49-F238E27FC236}">
                <a16:creationId xmlns:a16="http://schemas.microsoft.com/office/drawing/2014/main" id="{CA724090-DD90-4500-8219-207BEB562AC4}"/>
              </a:ext>
            </a:extLst>
          </p:cNvPr>
          <p:cNvSpPr>
            <a:spLocks noGrp="1"/>
          </p:cNvSpPr>
          <p:nvPr>
            <p:ph type="subTitle" idx="1"/>
          </p:nvPr>
        </p:nvSpPr>
        <p:spPr>
          <a:xfrm>
            <a:off x="0" y="1062015"/>
            <a:ext cx="9144000" cy="378672"/>
          </a:xfrm>
          <a:prstGeom prst="rect">
            <a:avLst/>
          </a:prstGeom>
        </p:spPr>
        <p:txBody>
          <a:bodyPr anchor="ctr">
            <a:noAutofit/>
          </a:bodyPr>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39158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Title/Cover/Divider">
    <p:bg>
      <p:bgPr>
        <a:solidFill>
          <a:srgbClr val="1E4E7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6FFEBDE-C70F-4228-B5B1-F2C91D6593E5}"/>
              </a:ext>
            </a:extLst>
          </p:cNvPr>
          <p:cNvGraphicFramePr>
            <a:graphicFrameLocks noChangeAspect="1"/>
          </p:cNvGraphicFramePr>
          <p:nvPr userDrawn="1">
            <p:custDataLst>
              <p:tags r:id="rId2"/>
            </p:custDataLst>
            <p:extLst>
              <p:ext uri="{D42A27DB-BD31-4B8C-83A1-F6EECF244321}">
                <p14:modId xmlns:p14="http://schemas.microsoft.com/office/powerpoint/2010/main" val="123754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F6FFEBDE-C70F-4228-B5B1-F2C91D6593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96E993-0D57-4FE0-990F-EB763C8B4C3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800" b="1" i="0" baseline="0">
              <a:latin typeface="Calibri Light" panose="020F0302020204030204" pitchFamily="34" charset="0"/>
              <a:ea typeface="+mj-ea"/>
              <a:cs typeface="+mj-cs"/>
              <a:sym typeface="Calibri Light" panose="020F0302020204030204" pitchFamily="34" charset="0"/>
            </a:endParaRPr>
          </a:p>
        </p:txBody>
      </p:sp>
      <p:cxnSp>
        <p:nvCxnSpPr>
          <p:cNvPr id="9" name="Straight Connector 8">
            <a:extLst>
              <a:ext uri="{FF2B5EF4-FFF2-40B4-BE49-F238E27FC236}">
                <a16:creationId xmlns:a16="http://schemas.microsoft.com/office/drawing/2014/main" id="{9D7C3A09-01CE-4A3D-9D26-A96DE6634143}"/>
              </a:ext>
            </a:extLst>
          </p:cNvPr>
          <p:cNvCxnSpPr/>
          <p:nvPr userDrawn="1"/>
        </p:nvCxnSpPr>
        <p:spPr>
          <a:xfrm>
            <a:off x="362356" y="3268276"/>
            <a:ext cx="807431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858F56-C168-45A5-9DDB-324BCCDB85DE}"/>
              </a:ext>
            </a:extLst>
          </p:cNvPr>
          <p:cNvSpPr/>
          <p:nvPr userDrawn="1"/>
        </p:nvSpPr>
        <p:spPr>
          <a:xfrm>
            <a:off x="0" y="5837274"/>
            <a:ext cx="1796902" cy="979930"/>
          </a:xfrm>
          <a:prstGeom prst="rect">
            <a:avLst/>
          </a:prstGeom>
          <a:solidFill>
            <a:srgbClr val="1E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3D77"/>
              </a:solidFill>
              <a:effectLst/>
            </a:endParaRPr>
          </a:p>
        </p:txBody>
      </p:sp>
      <p:pic>
        <p:nvPicPr>
          <p:cNvPr id="15" name="Picture 14" descr="A picture containing drawing&#10;&#10;Description automatically generated">
            <a:extLst>
              <a:ext uri="{FF2B5EF4-FFF2-40B4-BE49-F238E27FC236}">
                <a16:creationId xmlns:a16="http://schemas.microsoft.com/office/drawing/2014/main" id="{FC96EF3F-5078-47D7-A65C-435D0CE085BA}"/>
              </a:ext>
            </a:extLst>
          </p:cNvPr>
          <p:cNvPicPr>
            <a:picLocks noChangeAspect="1"/>
          </p:cNvPicPr>
          <p:nvPr userDrawn="1"/>
        </p:nvPicPr>
        <p:blipFill rotWithShape="1">
          <a:blip r:embed="rId7" cstate="email">
            <a:extLst>
              <a:ext uri="{BEBA8EAE-BF5A-486C-A8C5-ECC9F3942E4B}">
                <a14:imgProps xmlns:a14="http://schemas.microsoft.com/office/drawing/2010/main">
                  <a14:imgLayer r:embed="rId8">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7831915" y="5295014"/>
            <a:ext cx="4263447" cy="1522190"/>
          </a:xfrm>
          <a:prstGeom prst="rect">
            <a:avLst/>
          </a:prstGeom>
        </p:spPr>
      </p:pic>
      <p:sp>
        <p:nvSpPr>
          <p:cNvPr id="10" name="Title 1">
            <a:extLst>
              <a:ext uri="{FF2B5EF4-FFF2-40B4-BE49-F238E27FC236}">
                <a16:creationId xmlns:a16="http://schemas.microsoft.com/office/drawing/2014/main" id="{5B77D30B-76F3-4F1D-A80E-217212406042}"/>
              </a:ext>
            </a:extLst>
          </p:cNvPr>
          <p:cNvSpPr>
            <a:spLocks noGrp="1"/>
          </p:cNvSpPr>
          <p:nvPr>
            <p:ph type="ctrTitle"/>
          </p:nvPr>
        </p:nvSpPr>
        <p:spPr>
          <a:xfrm>
            <a:off x="288235" y="1718876"/>
            <a:ext cx="10363200" cy="1549400"/>
          </a:xfrm>
        </p:spPr>
        <p:txBody>
          <a:bodyPr anchor="b">
            <a:noAutofit/>
          </a:bodyPr>
          <a:lstStyle>
            <a:lvl1pPr algn="l">
              <a:defRPr sz="4800" b="1">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DE1547A-DC43-41B3-9E71-A2D0AAF1CBB3}"/>
              </a:ext>
            </a:extLst>
          </p:cNvPr>
          <p:cNvSpPr>
            <a:spLocks noGrp="1"/>
          </p:cNvSpPr>
          <p:nvPr>
            <p:ph type="subTitle" idx="1"/>
          </p:nvPr>
        </p:nvSpPr>
        <p:spPr>
          <a:xfrm>
            <a:off x="288235" y="3268276"/>
            <a:ext cx="9144000" cy="741362"/>
          </a:xfrm>
          <a:prstGeom prst="rect">
            <a:avLst/>
          </a:prstGeom>
        </p:spPr>
        <p:txBody>
          <a:bodyPr anchor="ctr">
            <a:no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124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948210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Two Content">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FC9D42B-2535-4884-BC01-4A1910851BC7}"/>
              </a:ext>
            </a:extLst>
          </p:cNvPr>
          <p:cNvGraphicFramePr>
            <a:graphicFrameLocks noChangeAspect="1"/>
          </p:cNvGraphicFramePr>
          <p:nvPr userDrawn="1">
            <p:custDataLst>
              <p:tags r:id="rId2"/>
            </p:custDataLst>
            <p:extLst>
              <p:ext uri="{D42A27DB-BD31-4B8C-83A1-F6EECF244321}">
                <p14:modId xmlns:p14="http://schemas.microsoft.com/office/powerpoint/2010/main" val="521754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think-cell Slide" r:id="rId5" imgW="395" imgH="396" progId="TCLayout.ActiveDocument.1">
                  <p:embed/>
                </p:oleObj>
              </mc:Choice>
              <mc:Fallback>
                <p:oleObj name="think-cell Slide" r:id="rId5" imgW="395" imgH="396" progId="TCLayout.ActiveDocument.1">
                  <p:embed/>
                  <p:pic>
                    <p:nvPicPr>
                      <p:cNvPr id="15" name="Object 14" hidden="1">
                        <a:extLst>
                          <a:ext uri="{FF2B5EF4-FFF2-40B4-BE49-F238E27FC236}">
                            <a16:creationId xmlns:a16="http://schemas.microsoft.com/office/drawing/2014/main" id="{4FC9D42B-2535-4884-BC01-4A1910851B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2CD4B9E-616E-4768-841F-E973425EB6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Content Placeholder 2"/>
          <p:cNvSpPr>
            <a:spLocks noGrp="1"/>
          </p:cNvSpPr>
          <p:nvPr>
            <p:ph sz="half" idx="1" hasCustomPrompt="1"/>
          </p:nvPr>
        </p:nvSpPr>
        <p:spPr>
          <a:xfrm>
            <a:off x="838200" y="1825625"/>
            <a:ext cx="5181600" cy="435133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6" name="Title 1">
            <a:extLst>
              <a:ext uri="{FF2B5EF4-FFF2-40B4-BE49-F238E27FC236}">
                <a16:creationId xmlns:a16="http://schemas.microsoft.com/office/drawing/2014/main" id="{5F20F4AD-868C-4518-BF2C-BE96602672C5}"/>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17" name="Group 16">
            <a:extLst>
              <a:ext uri="{FF2B5EF4-FFF2-40B4-BE49-F238E27FC236}">
                <a16:creationId xmlns:a16="http://schemas.microsoft.com/office/drawing/2014/main" id="{8F6134CF-91D2-4FC4-BF8C-E2E15519CAA7}"/>
              </a:ext>
            </a:extLst>
          </p:cNvPr>
          <p:cNvGrpSpPr/>
          <p:nvPr userDrawn="1"/>
        </p:nvGrpSpPr>
        <p:grpSpPr>
          <a:xfrm>
            <a:off x="0" y="1068948"/>
            <a:ext cx="12196064" cy="39048"/>
            <a:chOff x="-3048" y="1344168"/>
            <a:chExt cx="9147048" cy="39048"/>
          </a:xfrm>
        </p:grpSpPr>
        <p:grpSp>
          <p:nvGrpSpPr>
            <p:cNvPr id="18" name="Group 17">
              <a:extLst>
                <a:ext uri="{FF2B5EF4-FFF2-40B4-BE49-F238E27FC236}">
                  <a16:creationId xmlns:a16="http://schemas.microsoft.com/office/drawing/2014/main" id="{C8DF2E32-0264-4985-954C-B6E6E5D6C688}"/>
                </a:ext>
              </a:extLst>
            </p:cNvPr>
            <p:cNvGrpSpPr/>
            <p:nvPr userDrawn="1"/>
          </p:nvGrpSpPr>
          <p:grpSpPr>
            <a:xfrm>
              <a:off x="-3048" y="1344168"/>
              <a:ext cx="9147048" cy="15240"/>
              <a:chOff x="-3048" y="1344168"/>
              <a:chExt cx="9147048" cy="15240"/>
            </a:xfrm>
          </p:grpSpPr>
          <p:cxnSp>
            <p:nvCxnSpPr>
              <p:cNvPr id="22" name="Straight Connector 21">
                <a:extLst>
                  <a:ext uri="{FF2B5EF4-FFF2-40B4-BE49-F238E27FC236}">
                    <a16:creationId xmlns:a16="http://schemas.microsoft.com/office/drawing/2014/main" id="{6FD112CB-F605-4CC4-B1EF-BACDBEC57668}"/>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89C9FE-6DC9-4918-B587-46D2363FFCC5}"/>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F552577-2114-47A0-9FA5-D54A103339B9}"/>
                </a:ext>
              </a:extLst>
            </p:cNvPr>
            <p:cNvGrpSpPr/>
            <p:nvPr userDrawn="1"/>
          </p:nvGrpSpPr>
          <p:grpSpPr>
            <a:xfrm>
              <a:off x="-3048" y="1367976"/>
              <a:ext cx="9147048" cy="15240"/>
              <a:chOff x="-3048" y="1344168"/>
              <a:chExt cx="9147048" cy="15240"/>
            </a:xfrm>
          </p:grpSpPr>
          <p:cxnSp>
            <p:nvCxnSpPr>
              <p:cNvPr id="20" name="Straight Connector 19">
                <a:extLst>
                  <a:ext uri="{FF2B5EF4-FFF2-40B4-BE49-F238E27FC236}">
                    <a16:creationId xmlns:a16="http://schemas.microsoft.com/office/drawing/2014/main" id="{A7869CCC-EE46-4130-813F-357CA0778582}"/>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718D76-43D1-4365-9C23-E9214863040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61269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TwoContentHead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AA7CBE-094D-4EA3-A7D5-3FC1AB2B8B8F}"/>
              </a:ext>
            </a:extLst>
          </p:cNvPr>
          <p:cNvGraphicFramePr>
            <a:graphicFrameLocks noChangeAspect="1"/>
          </p:cNvGraphicFramePr>
          <p:nvPr userDrawn="1">
            <p:custDataLst>
              <p:tags r:id="rId2"/>
            </p:custDataLst>
            <p:extLst>
              <p:ext uri="{D42A27DB-BD31-4B8C-83A1-F6EECF244321}">
                <p14:modId xmlns:p14="http://schemas.microsoft.com/office/powerpoint/2010/main" val="1554752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BCAA7CBE-094D-4EA3-A7D5-3FC1AB2B8B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0C3291-4817-4D07-847A-47986ABEA3D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839789" y="1690690"/>
            <a:ext cx="51577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839789" y="2514602"/>
            <a:ext cx="5157787" cy="368458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6172201" y="1690690"/>
            <a:ext cx="5183188"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1F94A312-7DA1-443C-AD6E-666EA7A4FCA7}"/>
              </a:ext>
            </a:extLst>
          </p:cNvPr>
          <p:cNvSpPr>
            <a:spLocks noGrp="1"/>
          </p:cNvSpPr>
          <p:nvPr>
            <p:ph sz="quarter" idx="4" hasCustomPrompt="1"/>
          </p:nvPr>
        </p:nvSpPr>
        <p:spPr>
          <a:xfrm>
            <a:off x="6172201" y="2514602"/>
            <a:ext cx="5183188" cy="3684588"/>
          </a:xfrm>
          <a:prstGeom prst="rect">
            <a:avLst/>
          </a:prstGeo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1E5F104-E417-40DA-B17D-ABA7502D6056}"/>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20" name="Group 19">
            <a:extLst>
              <a:ext uri="{FF2B5EF4-FFF2-40B4-BE49-F238E27FC236}">
                <a16:creationId xmlns:a16="http://schemas.microsoft.com/office/drawing/2014/main" id="{98949910-2FD1-4165-9E3C-7E79322985CF}"/>
              </a:ext>
            </a:extLst>
          </p:cNvPr>
          <p:cNvGrpSpPr/>
          <p:nvPr userDrawn="1"/>
        </p:nvGrpSpPr>
        <p:grpSpPr>
          <a:xfrm>
            <a:off x="0" y="1068948"/>
            <a:ext cx="12196064" cy="39048"/>
            <a:chOff x="-3048" y="1344168"/>
            <a:chExt cx="9147048" cy="39048"/>
          </a:xfrm>
        </p:grpSpPr>
        <p:grpSp>
          <p:nvGrpSpPr>
            <p:cNvPr id="21" name="Group 20">
              <a:extLst>
                <a:ext uri="{FF2B5EF4-FFF2-40B4-BE49-F238E27FC236}">
                  <a16:creationId xmlns:a16="http://schemas.microsoft.com/office/drawing/2014/main" id="{8BDD0478-076B-4811-A312-8077AC19713F}"/>
                </a:ext>
              </a:extLst>
            </p:cNvPr>
            <p:cNvGrpSpPr/>
            <p:nvPr userDrawn="1"/>
          </p:nvGrpSpPr>
          <p:grpSpPr>
            <a:xfrm>
              <a:off x="-3048" y="1344168"/>
              <a:ext cx="9147048" cy="15240"/>
              <a:chOff x="-3048" y="1344168"/>
              <a:chExt cx="9147048" cy="15240"/>
            </a:xfrm>
          </p:grpSpPr>
          <p:cxnSp>
            <p:nvCxnSpPr>
              <p:cNvPr id="25" name="Straight Connector 24">
                <a:extLst>
                  <a:ext uri="{FF2B5EF4-FFF2-40B4-BE49-F238E27FC236}">
                    <a16:creationId xmlns:a16="http://schemas.microsoft.com/office/drawing/2014/main" id="{16B3BAB7-7A4E-4455-860E-FA717B988615}"/>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69EBB7-4052-4849-BA4E-C37A42111AA6}"/>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0E8966F-EAB3-4446-BCF8-6EA964FF9142}"/>
                </a:ext>
              </a:extLst>
            </p:cNvPr>
            <p:cNvGrpSpPr/>
            <p:nvPr userDrawn="1"/>
          </p:nvGrpSpPr>
          <p:grpSpPr>
            <a:xfrm>
              <a:off x="-3048" y="1367976"/>
              <a:ext cx="9147048" cy="15240"/>
              <a:chOff x="-3048" y="1344168"/>
              <a:chExt cx="9147048" cy="15240"/>
            </a:xfrm>
          </p:grpSpPr>
          <p:cxnSp>
            <p:nvCxnSpPr>
              <p:cNvPr id="23" name="Straight Connector 22">
                <a:extLst>
                  <a:ext uri="{FF2B5EF4-FFF2-40B4-BE49-F238E27FC236}">
                    <a16:creationId xmlns:a16="http://schemas.microsoft.com/office/drawing/2014/main" id="{BB9C6490-6815-4D87-9761-B69BEA8F52C1}"/>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8C44BA-F41C-4A34-9ADD-3EEB38266F1F}"/>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8122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A22BBF-14C6-428D-9A28-0D97CDEBE5FA}"/>
              </a:ext>
            </a:extLst>
          </p:cNvPr>
          <p:cNvGraphicFramePr>
            <a:graphicFrameLocks noChangeAspect="1"/>
          </p:cNvGraphicFramePr>
          <p:nvPr userDrawn="1">
            <p:custDataLst>
              <p:tags r:id="rId2"/>
            </p:custDataLst>
            <p:extLst>
              <p:ext uri="{D42A27DB-BD31-4B8C-83A1-F6EECF244321}">
                <p14:modId xmlns:p14="http://schemas.microsoft.com/office/powerpoint/2010/main" val="3902643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7CA22BBF-14C6-428D-9A28-0D97CDEBE5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2F01F7F-5791-44A7-AF0B-DFF544A9121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904189" y="1690690"/>
            <a:ext cx="31003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904189" y="2514602"/>
            <a:ext cx="3100387"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8161258" y="1690690"/>
            <a:ext cx="3115656"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1F94A312-7DA1-443C-AD6E-666EA7A4FCA7}"/>
              </a:ext>
            </a:extLst>
          </p:cNvPr>
          <p:cNvSpPr>
            <a:spLocks noGrp="1"/>
          </p:cNvSpPr>
          <p:nvPr>
            <p:ph sz="quarter" idx="4" hasCustomPrompt="1"/>
          </p:nvPr>
        </p:nvSpPr>
        <p:spPr>
          <a:xfrm>
            <a:off x="8161258" y="2514602"/>
            <a:ext cx="3115656"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CD3B4316-9026-4A01-B1CB-533CF30EF44B}"/>
              </a:ext>
            </a:extLst>
          </p:cNvPr>
          <p:cNvSpPr>
            <a:spLocks noGrp="1"/>
          </p:cNvSpPr>
          <p:nvPr>
            <p:ph type="body" idx="13" hasCustomPrompt="1"/>
          </p:nvPr>
        </p:nvSpPr>
        <p:spPr>
          <a:xfrm>
            <a:off x="4532723" y="1690690"/>
            <a:ext cx="3100387" cy="823912"/>
          </a:xfrm>
          <a:prstGeom prst="rect">
            <a:avLst/>
          </a:prstGeo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02DFB68E-A60F-48E1-9EF9-C2D89435EBD0}"/>
              </a:ext>
            </a:extLst>
          </p:cNvPr>
          <p:cNvSpPr>
            <a:spLocks noGrp="1"/>
          </p:cNvSpPr>
          <p:nvPr>
            <p:ph sz="half" idx="14" hasCustomPrompt="1"/>
          </p:nvPr>
        </p:nvSpPr>
        <p:spPr>
          <a:xfrm>
            <a:off x="4532723" y="2514602"/>
            <a:ext cx="3100387" cy="3684588"/>
          </a:xfrm>
          <a:prstGeom prst="rect">
            <a:avLst/>
          </a:prstGeom>
        </p:spPr>
        <p:txBody>
          <a:bodyPr>
            <a:noAutofit/>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FF2EE0B-94CA-4CB0-9A4A-2395A5CF32DF}"/>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22" name="Group 21">
            <a:extLst>
              <a:ext uri="{FF2B5EF4-FFF2-40B4-BE49-F238E27FC236}">
                <a16:creationId xmlns:a16="http://schemas.microsoft.com/office/drawing/2014/main" id="{B7112D4C-AC92-42AB-928E-FD3F1E54FE15}"/>
              </a:ext>
            </a:extLst>
          </p:cNvPr>
          <p:cNvGrpSpPr/>
          <p:nvPr userDrawn="1"/>
        </p:nvGrpSpPr>
        <p:grpSpPr>
          <a:xfrm>
            <a:off x="0" y="1068948"/>
            <a:ext cx="12196064" cy="39048"/>
            <a:chOff x="-3048" y="1344168"/>
            <a:chExt cx="9147048" cy="39048"/>
          </a:xfrm>
        </p:grpSpPr>
        <p:grpSp>
          <p:nvGrpSpPr>
            <p:cNvPr id="23" name="Group 22">
              <a:extLst>
                <a:ext uri="{FF2B5EF4-FFF2-40B4-BE49-F238E27FC236}">
                  <a16:creationId xmlns:a16="http://schemas.microsoft.com/office/drawing/2014/main" id="{444DEB16-CF70-42DA-BF5B-BABA4DE7CCF5}"/>
                </a:ext>
              </a:extLst>
            </p:cNvPr>
            <p:cNvGrpSpPr/>
            <p:nvPr userDrawn="1"/>
          </p:nvGrpSpPr>
          <p:grpSpPr>
            <a:xfrm>
              <a:off x="-3048" y="1344168"/>
              <a:ext cx="9147048" cy="15240"/>
              <a:chOff x="-3048" y="1344168"/>
              <a:chExt cx="9147048" cy="15240"/>
            </a:xfrm>
          </p:grpSpPr>
          <p:cxnSp>
            <p:nvCxnSpPr>
              <p:cNvPr id="27" name="Straight Connector 26">
                <a:extLst>
                  <a:ext uri="{FF2B5EF4-FFF2-40B4-BE49-F238E27FC236}">
                    <a16:creationId xmlns:a16="http://schemas.microsoft.com/office/drawing/2014/main" id="{EEF27E5D-82E7-4B78-A654-390F8273111B}"/>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432AF5-E976-4758-BF97-D29537F7AF92}"/>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F7AC330-9D34-4BA7-B95C-7A83CB999E7B}"/>
                </a:ext>
              </a:extLst>
            </p:cNvPr>
            <p:cNvGrpSpPr/>
            <p:nvPr userDrawn="1"/>
          </p:nvGrpSpPr>
          <p:grpSpPr>
            <a:xfrm>
              <a:off x="-3048" y="1367976"/>
              <a:ext cx="9147048" cy="15240"/>
              <a:chOff x="-3048" y="1344168"/>
              <a:chExt cx="9147048" cy="15240"/>
            </a:xfrm>
          </p:grpSpPr>
          <p:cxnSp>
            <p:nvCxnSpPr>
              <p:cNvPr id="25" name="Straight Connector 24">
                <a:extLst>
                  <a:ext uri="{FF2B5EF4-FFF2-40B4-BE49-F238E27FC236}">
                    <a16:creationId xmlns:a16="http://schemas.microsoft.com/office/drawing/2014/main" id="{C04114B3-D50C-4ADA-A400-DBBCA8AF82D1}"/>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5768C6-EC04-45CC-A954-0EE781747A7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30815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 - Slanted Left">
    <p:bg>
      <p:bgPr>
        <a:solidFill>
          <a:schemeClr val="bg1"/>
        </a:solidFill>
        <a:effectLst/>
      </p:bgPr>
    </p:bg>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EB07810-A76D-401D-8861-54635770E6A3}"/>
              </a:ext>
            </a:extLst>
          </p:cNvPr>
          <p:cNvSpPr/>
          <p:nvPr userDrawn="1"/>
        </p:nvSpPr>
        <p:spPr>
          <a:xfrm flipV="1">
            <a:off x="-15039"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C114B22C-BC9F-4E35-9FD9-185C40C155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5" name="Content Placeholder 12">
            <a:extLst>
              <a:ext uri="{FF2B5EF4-FFF2-40B4-BE49-F238E27FC236}">
                <a16:creationId xmlns:a16="http://schemas.microsoft.com/office/drawing/2014/main" id="{FC13E1AE-79ED-48E2-A96B-82BE22C86908}"/>
              </a:ext>
            </a:extLst>
          </p:cNvPr>
          <p:cNvSpPr>
            <a:spLocks noGrp="1"/>
          </p:cNvSpPr>
          <p:nvPr>
            <p:ph sz="quarter" idx="11"/>
          </p:nvPr>
        </p:nvSpPr>
        <p:spPr>
          <a:xfrm>
            <a:off x="5251675" y="194211"/>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60113871-2E15-4414-A3C5-F7AF97C28F55}"/>
              </a:ext>
            </a:extLst>
          </p:cNvPr>
          <p:cNvSpPr>
            <a:spLocks noGrp="1"/>
          </p:cNvSpPr>
          <p:nvPr>
            <p:ph sz="quarter" idx="12"/>
          </p:nvPr>
        </p:nvSpPr>
        <p:spPr>
          <a:xfrm>
            <a:off x="188065" y="194211"/>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176142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 - Slanted Righ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4C0DCE-1EBC-47F0-B3CD-677F2AADDD41}"/>
              </a:ext>
            </a:extLst>
          </p:cNvPr>
          <p:cNvGraphicFramePr>
            <a:graphicFrameLocks noChangeAspect="1"/>
          </p:cNvGraphicFramePr>
          <p:nvPr userDrawn="1">
            <p:custDataLst>
              <p:tags r:id="rId2"/>
            </p:custDataLst>
            <p:extLst>
              <p:ext uri="{D42A27DB-BD31-4B8C-83A1-F6EECF244321}">
                <p14:modId xmlns:p14="http://schemas.microsoft.com/office/powerpoint/2010/main" val="83310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5"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E64C0DCE-1EBC-47F0-B3CD-677F2AADDD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arallelogram 1">
            <a:extLst>
              <a:ext uri="{FF2B5EF4-FFF2-40B4-BE49-F238E27FC236}">
                <a16:creationId xmlns:a16="http://schemas.microsoft.com/office/drawing/2014/main" id="{AEB07810-A76D-401D-8861-54635770E6A3}"/>
              </a:ext>
            </a:extLst>
          </p:cNvPr>
          <p:cNvSpPr/>
          <p:nvPr userDrawn="1"/>
        </p:nvSpPr>
        <p:spPr>
          <a:xfrm flipH="1" flipV="1">
            <a:off x="5773020"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2">
            <a:extLst>
              <a:ext uri="{FF2B5EF4-FFF2-40B4-BE49-F238E27FC236}">
                <a16:creationId xmlns:a16="http://schemas.microsoft.com/office/drawing/2014/main" id="{1959C7CE-B126-48FF-B24D-F810CBAC4F0C}"/>
              </a:ext>
            </a:extLst>
          </p:cNvPr>
          <p:cNvSpPr>
            <a:spLocks noGrp="1"/>
          </p:cNvSpPr>
          <p:nvPr>
            <p:ph sz="quarter" idx="11"/>
          </p:nvPr>
        </p:nvSpPr>
        <p:spPr>
          <a:xfrm>
            <a:off x="152901" y="243907"/>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5" name="Content Placeholder 12">
            <a:extLst>
              <a:ext uri="{FF2B5EF4-FFF2-40B4-BE49-F238E27FC236}">
                <a16:creationId xmlns:a16="http://schemas.microsoft.com/office/drawing/2014/main" id="{BF69334C-C7DE-417F-A276-BB2E2595096F}"/>
              </a:ext>
            </a:extLst>
          </p:cNvPr>
          <p:cNvSpPr>
            <a:spLocks noGrp="1"/>
          </p:cNvSpPr>
          <p:nvPr>
            <p:ph sz="quarter" idx="12"/>
          </p:nvPr>
        </p:nvSpPr>
        <p:spPr>
          <a:xfrm>
            <a:off x="7710867" y="198146"/>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959725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 - 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a:off x="1"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8" name="Picture 7" descr="A picture containing object, clock&#10;&#10;Description automatically generated">
            <a:extLst>
              <a:ext uri="{FF2B5EF4-FFF2-40B4-BE49-F238E27FC236}">
                <a16:creationId xmlns:a16="http://schemas.microsoft.com/office/drawing/2014/main" id="{4351C4A5-D19C-4A96-B66D-7D718A03B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4" name="Content Placeholder 12">
            <a:extLst>
              <a:ext uri="{FF2B5EF4-FFF2-40B4-BE49-F238E27FC236}">
                <a16:creationId xmlns:a16="http://schemas.microsoft.com/office/drawing/2014/main" id="{8B923AFA-B201-4568-975F-25D8ACD1B233}"/>
              </a:ext>
            </a:extLst>
          </p:cNvPr>
          <p:cNvSpPr>
            <a:spLocks noGrp="1"/>
          </p:cNvSpPr>
          <p:nvPr>
            <p:ph sz="quarter" idx="11"/>
          </p:nvPr>
        </p:nvSpPr>
        <p:spPr>
          <a:xfrm>
            <a:off x="3750866" y="12463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7A8BFE3C-B6D3-4EBE-A8AD-91B621EBA758}"/>
              </a:ext>
            </a:extLst>
          </p:cNvPr>
          <p:cNvSpPr>
            <a:spLocks noGrp="1"/>
          </p:cNvSpPr>
          <p:nvPr>
            <p:ph sz="quarter" idx="12"/>
          </p:nvPr>
        </p:nvSpPr>
        <p:spPr>
          <a:xfrm>
            <a:off x="391859"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15413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7858027"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54000" dist="381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2">
            <a:extLst>
              <a:ext uri="{FF2B5EF4-FFF2-40B4-BE49-F238E27FC236}">
                <a16:creationId xmlns:a16="http://schemas.microsoft.com/office/drawing/2014/main" id="{1D042D8B-6B16-4A41-99A1-2E6884A75591}"/>
              </a:ext>
            </a:extLst>
          </p:cNvPr>
          <p:cNvSpPr>
            <a:spLocks noGrp="1"/>
          </p:cNvSpPr>
          <p:nvPr>
            <p:ph sz="quarter" idx="11"/>
          </p:nvPr>
        </p:nvSpPr>
        <p:spPr>
          <a:xfrm>
            <a:off x="152901" y="243907"/>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4" name="Content Placeholder 12">
            <a:extLst>
              <a:ext uri="{FF2B5EF4-FFF2-40B4-BE49-F238E27FC236}">
                <a16:creationId xmlns:a16="http://schemas.microsoft.com/office/drawing/2014/main" id="{695CD693-F045-418E-8FA7-4BB40BD39037}"/>
              </a:ext>
            </a:extLst>
          </p:cNvPr>
          <p:cNvSpPr>
            <a:spLocks noGrp="1"/>
          </p:cNvSpPr>
          <p:nvPr>
            <p:ph sz="quarter" idx="12"/>
          </p:nvPr>
        </p:nvSpPr>
        <p:spPr>
          <a:xfrm>
            <a:off x="8476180"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7955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3-Custom">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6CE3F-40D5-475A-A6B6-54E08606DF1D}"/>
              </a:ext>
            </a:extLst>
          </p:cNvPr>
          <p:cNvGraphicFramePr>
            <a:graphicFrameLocks noChangeAspect="1"/>
          </p:cNvGraphicFramePr>
          <p:nvPr userDrawn="1">
            <p:custDataLst>
              <p:tags r:id="rId2"/>
            </p:custDataLst>
            <p:extLst>
              <p:ext uri="{D42A27DB-BD31-4B8C-83A1-F6EECF244321}">
                <p14:modId xmlns:p14="http://schemas.microsoft.com/office/powerpoint/2010/main" val="69632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7"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E5A6CE3F-40D5-475A-A6B6-54E08606DF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630C99F-06E8-4E82-894F-7F2C65CFAAA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870317"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100699 w 4896853"/>
              <a:gd name="connsiteY1" fmla="*/ 9939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65847"/>
              <a:gd name="connsiteX1" fmla="*/ 4100699 w 4896853"/>
              <a:gd name="connsiteY1" fmla="*/ 9939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65847"/>
              <a:gd name="connsiteX1" fmla="*/ 4093614 w 4896853"/>
              <a:gd name="connsiteY1" fmla="*/ 0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58000"/>
              <a:gd name="connsiteX1" fmla="*/ 4093614 w 4896853"/>
              <a:gd name="connsiteY1" fmla="*/ 0 h 6858000"/>
              <a:gd name="connsiteX2" fmla="*/ 4896853 w 4896853"/>
              <a:gd name="connsiteY2" fmla="*/ 3429000 h 6858000"/>
              <a:gd name="connsiteX3" fmla="*/ 4131847 w 4896853"/>
              <a:gd name="connsiteY3" fmla="*/ 6855908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093614" y="0"/>
                </a:lnTo>
                <a:lnTo>
                  <a:pt x="4896853" y="3429000"/>
                </a:lnTo>
                <a:lnTo>
                  <a:pt x="4131847" y="6855908"/>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D9BEF-EEDA-40D8-892F-375439561AAB}"/>
              </a:ext>
            </a:extLst>
          </p:cNvPr>
          <p:cNvSpPr>
            <a:spLocks noGrp="1"/>
          </p:cNvSpPr>
          <p:nvPr>
            <p:ph type="title"/>
          </p:nvPr>
        </p:nvSpPr>
        <p:spPr>
          <a:xfrm>
            <a:off x="228600" y="365126"/>
            <a:ext cx="4840357" cy="914400"/>
          </a:xfrm>
        </p:spPr>
        <p:txBody>
          <a:bodyPr/>
          <a:lstStyle>
            <a:lvl1pPr>
              <a:defRPr>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BF42E3E-D58C-46CF-AE6D-2A8BF2F2812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Title 1">
            <a:extLst>
              <a:ext uri="{FF2B5EF4-FFF2-40B4-BE49-F238E27FC236}">
                <a16:creationId xmlns:a16="http://schemas.microsoft.com/office/drawing/2014/main" id="{5D946A34-FE38-4899-A89E-FF8A405C2556}"/>
              </a:ext>
            </a:extLst>
          </p:cNvPr>
          <p:cNvSpPr txBox="1">
            <a:spLocks/>
          </p:cNvSpPr>
          <p:nvPr userDrawn="1"/>
        </p:nvSpPr>
        <p:spPr>
          <a:xfrm>
            <a:off x="6817310" y="365126"/>
            <a:ext cx="4840357"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r>
              <a:rPr lang="en-US">
                <a:solidFill>
                  <a:schemeClr val="tx2"/>
                </a:solidFill>
              </a:rPr>
              <a:t>Click to edit Master title style</a:t>
            </a:r>
          </a:p>
        </p:txBody>
      </p:sp>
    </p:spTree>
    <p:extLst>
      <p:ext uri="{BB962C8B-B14F-4D97-AF65-F5344CB8AC3E}">
        <p14:creationId xmlns:p14="http://schemas.microsoft.com/office/powerpoint/2010/main" val="337580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Custom">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E4F4A9-BD03-4540-AF7B-7B272A402C95}"/>
              </a:ext>
            </a:extLst>
          </p:cNvPr>
          <p:cNvGraphicFramePr>
            <a:graphicFrameLocks noChangeAspect="1"/>
          </p:cNvGraphicFramePr>
          <p:nvPr userDrawn="1">
            <p:custDataLst>
              <p:tags r:id="rId2"/>
            </p:custDataLst>
            <p:extLst>
              <p:ext uri="{D42A27DB-BD31-4B8C-83A1-F6EECF244321}">
                <p14:modId xmlns:p14="http://schemas.microsoft.com/office/powerpoint/2010/main" val="412137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1"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B0E4F4A9-BD03-4540-AF7B-7B272A402C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50C079-2820-49C4-84BD-F097ABE958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460435"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446341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318270 w 4896853"/>
              <a:gd name="connsiteY3" fmla="*/ 6855909 h 6858000"/>
              <a:gd name="connsiteX4" fmla="*/ 0 w 4896853"/>
              <a:gd name="connsiteY4" fmla="*/ 6858000 h 6858000"/>
              <a:gd name="connsiteX5" fmla="*/ 0 w 4896853"/>
              <a:gd name="connsiteY5" fmla="*/ 0 h 6858000"/>
              <a:gd name="connsiteX0" fmla="*/ 0 w 4896853"/>
              <a:gd name="connsiteY0" fmla="*/ 9939 h 6867939"/>
              <a:gd name="connsiteX1" fmla="*/ 4373827 w 4896853"/>
              <a:gd name="connsiteY1" fmla="*/ 0 h 6867939"/>
              <a:gd name="connsiteX2" fmla="*/ 4896853 w 4896853"/>
              <a:gd name="connsiteY2" fmla="*/ 3438939 h 6867939"/>
              <a:gd name="connsiteX3" fmla="*/ 4318270 w 4896853"/>
              <a:gd name="connsiteY3" fmla="*/ 6865848 h 6867939"/>
              <a:gd name="connsiteX4" fmla="*/ 0 w 4896853"/>
              <a:gd name="connsiteY4" fmla="*/ 6867939 h 6867939"/>
              <a:gd name="connsiteX5" fmla="*/ 0 w 4896853"/>
              <a:gd name="connsiteY5" fmla="*/ 9939 h 6867939"/>
              <a:gd name="connsiteX0" fmla="*/ 0 w 4896853"/>
              <a:gd name="connsiteY0" fmla="*/ 9939 h 6867939"/>
              <a:gd name="connsiteX1" fmla="*/ 4373827 w 4896853"/>
              <a:gd name="connsiteY1" fmla="*/ 0 h 6867939"/>
              <a:gd name="connsiteX2" fmla="*/ 4896853 w 4896853"/>
              <a:gd name="connsiteY2" fmla="*/ 3438939 h 6867939"/>
              <a:gd name="connsiteX3" fmla="*/ 4318270 w 4896853"/>
              <a:gd name="connsiteY3" fmla="*/ 6865848 h 6867939"/>
              <a:gd name="connsiteX4" fmla="*/ 0 w 4896853"/>
              <a:gd name="connsiteY4" fmla="*/ 6867939 h 6867939"/>
              <a:gd name="connsiteX5" fmla="*/ 0 w 4896853"/>
              <a:gd name="connsiteY5" fmla="*/ 9939 h 6867939"/>
              <a:gd name="connsiteX0" fmla="*/ 0 w 4896853"/>
              <a:gd name="connsiteY0" fmla="*/ 0 h 6858000"/>
              <a:gd name="connsiteX1" fmla="*/ 4366293 w 4896853"/>
              <a:gd name="connsiteY1" fmla="*/ 0 h 6858000"/>
              <a:gd name="connsiteX2" fmla="*/ 4896853 w 4896853"/>
              <a:gd name="connsiteY2" fmla="*/ 3429000 h 6858000"/>
              <a:gd name="connsiteX3" fmla="*/ 4318270 w 4896853"/>
              <a:gd name="connsiteY3" fmla="*/ 6855909 h 6858000"/>
              <a:gd name="connsiteX4" fmla="*/ 0 w 4896853"/>
              <a:gd name="connsiteY4" fmla="*/ 6858000 h 6858000"/>
              <a:gd name="connsiteX5" fmla="*/ 0 w 4896853"/>
              <a:gd name="connsiteY5" fmla="*/ 0 h 6858000"/>
              <a:gd name="connsiteX0" fmla="*/ 0 w 4896853"/>
              <a:gd name="connsiteY0" fmla="*/ 0 h 6858000"/>
              <a:gd name="connsiteX1" fmla="*/ 4366293 w 4896853"/>
              <a:gd name="connsiteY1" fmla="*/ 0 h 6858000"/>
              <a:gd name="connsiteX2" fmla="*/ 4896853 w 4896853"/>
              <a:gd name="connsiteY2" fmla="*/ 3429000 h 6858000"/>
              <a:gd name="connsiteX3" fmla="*/ 4318270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366293" y="0"/>
                </a:lnTo>
                <a:lnTo>
                  <a:pt x="4896853" y="3429000"/>
                </a:lnTo>
                <a:lnTo>
                  <a:pt x="4318270" y="6845969"/>
                </a:lnTo>
                <a:lnTo>
                  <a:pt x="0" y="6858000"/>
                </a:lnTo>
                <a:lnTo>
                  <a:pt x="0" y="0"/>
                </a:lnTo>
                <a:close/>
              </a:path>
            </a:pathLst>
          </a:custGeom>
          <a:solidFill>
            <a:schemeClr val="bg1"/>
          </a:solidFill>
          <a:ln>
            <a:solidFill>
              <a:schemeClr val="bg1"/>
            </a:solidFill>
          </a:ln>
          <a:effectLst>
            <a:outerShdw blurRad="1651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8753D-D23A-44AF-AF43-6DBF2F54FD66}"/>
              </a:ext>
            </a:extLst>
          </p:cNvPr>
          <p:cNvSpPr>
            <a:spLocks noGrp="1"/>
          </p:cNvSpPr>
          <p:nvPr>
            <p:ph type="title"/>
          </p:nvPr>
        </p:nvSpPr>
        <p:spPr>
          <a:xfrm>
            <a:off x="318052" y="365126"/>
            <a:ext cx="5406887" cy="914400"/>
          </a:xfrm>
        </p:spPr>
        <p:txBody>
          <a:bodyPr/>
          <a:lstStyle>
            <a:lvl1pPr>
              <a:defRPr>
                <a:solidFill>
                  <a:schemeClr val="accent5"/>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C5EC0369-E1B8-4708-B2C2-638F291EC2A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0560" y="6344766"/>
            <a:ext cx="1219200" cy="388293"/>
          </a:xfrm>
          <a:prstGeom prst="rect">
            <a:avLst/>
          </a:prstGeom>
        </p:spPr>
      </p:pic>
      <p:sp>
        <p:nvSpPr>
          <p:cNvPr id="8" name="Content Placeholder 12">
            <a:extLst>
              <a:ext uri="{FF2B5EF4-FFF2-40B4-BE49-F238E27FC236}">
                <a16:creationId xmlns:a16="http://schemas.microsoft.com/office/drawing/2014/main" id="{2B5C224E-EDF2-4500-A128-14F90F32B58E}"/>
              </a:ext>
            </a:extLst>
          </p:cNvPr>
          <p:cNvSpPr>
            <a:spLocks noGrp="1"/>
          </p:cNvSpPr>
          <p:nvPr>
            <p:ph sz="quarter" idx="11"/>
          </p:nvPr>
        </p:nvSpPr>
        <p:spPr>
          <a:xfrm>
            <a:off x="6256515" y="378665"/>
            <a:ext cx="5406887" cy="900861"/>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010345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5-Custom">
    <p:bg>
      <p:bgPr>
        <a:solidFill>
          <a:schemeClr val="accent5"/>
        </a:solidFill>
        <a:effectLst/>
      </p:bgPr>
    </p:bg>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3082564" y="0"/>
            <a:ext cx="9109434"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4401105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83459" y="9426"/>
                </a:lnTo>
                <a:lnTo>
                  <a:pt x="4896853" y="3429000"/>
                </a:lnTo>
                <a:lnTo>
                  <a:pt x="4401105" y="6845969"/>
                </a:lnTo>
                <a:lnTo>
                  <a:pt x="0" y="6858000"/>
                </a:lnTo>
                <a:lnTo>
                  <a:pt x="0" y="0"/>
                </a:lnTo>
                <a:close/>
              </a:path>
            </a:pathLst>
          </a:custGeom>
          <a:solidFill>
            <a:schemeClr val="bg1"/>
          </a:solidFill>
          <a:ln>
            <a:solidFill>
              <a:schemeClr val="bg1"/>
            </a:solidFill>
          </a:ln>
          <a:effectLst>
            <a:outerShdw blurRad="1143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9C1AD48E-C481-4398-B7AB-C4ED9CBF0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Content Placeholder 12">
            <a:extLst>
              <a:ext uri="{FF2B5EF4-FFF2-40B4-BE49-F238E27FC236}">
                <a16:creationId xmlns:a16="http://schemas.microsoft.com/office/drawing/2014/main" id="{5EEA56DE-AF4F-4F20-AA5B-4966001CC964}"/>
              </a:ext>
            </a:extLst>
          </p:cNvPr>
          <p:cNvSpPr>
            <a:spLocks noGrp="1"/>
          </p:cNvSpPr>
          <p:nvPr>
            <p:ph sz="quarter" idx="11"/>
          </p:nvPr>
        </p:nvSpPr>
        <p:spPr>
          <a:xfrm>
            <a:off x="3949425" y="0"/>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FF153241-CBF7-4010-BAF7-081ABABE8CE6}"/>
              </a:ext>
            </a:extLst>
          </p:cNvPr>
          <p:cNvSpPr>
            <a:spLocks noGrp="1"/>
          </p:cNvSpPr>
          <p:nvPr>
            <p:ph sz="quarter" idx="12"/>
          </p:nvPr>
        </p:nvSpPr>
        <p:spPr>
          <a:xfrm>
            <a:off x="204271" y="2995613"/>
            <a:ext cx="2878293"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5155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2631713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Custom">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DF9C67-F951-4C75-A0DF-54C2AB340FC8}"/>
              </a:ext>
            </a:extLst>
          </p:cNvPr>
          <p:cNvGraphicFramePr>
            <a:graphicFrameLocks noChangeAspect="1"/>
          </p:cNvGraphicFramePr>
          <p:nvPr userDrawn="1">
            <p:custDataLst>
              <p:tags r:id="rId2"/>
            </p:custDataLst>
            <p:extLst>
              <p:ext uri="{D42A27DB-BD31-4B8C-83A1-F6EECF244321}">
                <p14:modId xmlns:p14="http://schemas.microsoft.com/office/powerpoint/2010/main" val="71808595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3489"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57DF9C67-F951-4C75-A0DF-54C2AB340FC8}"/>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43C9E87-3282-4FEA-A7DB-4AD01409424D}"/>
              </a:ext>
            </a:extLst>
          </p:cNvPr>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Rectangle 1">
            <a:extLst>
              <a:ext uri="{FF2B5EF4-FFF2-40B4-BE49-F238E27FC236}">
                <a16:creationId xmlns:a16="http://schemas.microsoft.com/office/drawing/2014/main" id="{41A5288C-F1C5-4422-97F2-4508F8233578}"/>
              </a:ext>
            </a:extLst>
          </p:cNvPr>
          <p:cNvSpPr/>
          <p:nvPr userDrawn="1"/>
        </p:nvSpPr>
        <p:spPr>
          <a:xfrm>
            <a:off x="8362951" y="609602"/>
            <a:ext cx="3810000" cy="542925"/>
          </a:xfrm>
          <a:prstGeom prst="rect">
            <a:avLst/>
          </a:prstGeom>
          <a:solidFill>
            <a:schemeClr val="bg1"/>
          </a:solidFill>
          <a:ln w="25400"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19051" y="0"/>
            <a:ext cx="8964891"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94365 w 4896853"/>
              <a:gd name="connsiteY1" fmla="*/ 0 h 6858000"/>
              <a:gd name="connsiteX2" fmla="*/ 4896853 w 4896853"/>
              <a:gd name="connsiteY2" fmla="*/ 3429000 h 6858000"/>
              <a:gd name="connsiteX3" fmla="*/ 4446341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94365" y="0"/>
                </a:lnTo>
                <a:lnTo>
                  <a:pt x="4896853" y="3429000"/>
                </a:lnTo>
                <a:lnTo>
                  <a:pt x="4446341" y="6845969"/>
                </a:lnTo>
                <a:lnTo>
                  <a:pt x="0" y="6858000"/>
                </a:lnTo>
                <a:lnTo>
                  <a:pt x="0" y="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1651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1377A309-B054-4B43-A19F-5AD85ABF45B2}"/>
              </a:ext>
            </a:extLst>
          </p:cNvPr>
          <p:cNvSpPr>
            <a:spLocks noGrp="1"/>
          </p:cNvSpPr>
          <p:nvPr>
            <p:ph type="title"/>
          </p:nvPr>
        </p:nvSpPr>
        <p:spPr>
          <a:xfrm>
            <a:off x="9334500" y="2994819"/>
            <a:ext cx="2633664" cy="868363"/>
          </a:xfrm>
        </p:spPr>
        <p:txBody>
          <a:bodyPr/>
          <a:lstStyle/>
          <a:p>
            <a:r>
              <a:rPr lang="en-US"/>
              <a:t>Click to edit Master title style</a:t>
            </a:r>
          </a:p>
        </p:txBody>
      </p:sp>
      <p:pic>
        <p:nvPicPr>
          <p:cNvPr id="10" name="Picture 9" descr="A picture containing object, clock&#10;&#10;Description automatically generated">
            <a:extLst>
              <a:ext uri="{FF2B5EF4-FFF2-40B4-BE49-F238E27FC236}">
                <a16:creationId xmlns:a16="http://schemas.microsoft.com/office/drawing/2014/main" id="{78C93B8B-F89E-49A8-8D29-7A86A9BFDFC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1" name="Content Placeholder 12">
            <a:extLst>
              <a:ext uri="{FF2B5EF4-FFF2-40B4-BE49-F238E27FC236}">
                <a16:creationId xmlns:a16="http://schemas.microsoft.com/office/drawing/2014/main" id="{9F95E598-7742-4355-9D1D-F39DB2BB6327}"/>
              </a:ext>
            </a:extLst>
          </p:cNvPr>
          <p:cNvSpPr>
            <a:spLocks noGrp="1"/>
          </p:cNvSpPr>
          <p:nvPr>
            <p:ph sz="quarter" idx="11"/>
          </p:nvPr>
        </p:nvSpPr>
        <p:spPr>
          <a:xfrm>
            <a:off x="93043" y="176215"/>
            <a:ext cx="4521199"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346383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0" y="0"/>
            <a:ext cx="2844800"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105400563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4513"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250826" y="2247906"/>
            <a:ext cx="2343151" cy="2181221"/>
          </a:xfrm>
        </p:spPr>
        <p:txBody>
          <a:bodyPr/>
          <a:lstStyle>
            <a:lvl1pPr>
              <a:defRPr>
                <a:solidFill>
                  <a:schemeClr val="bg1"/>
                </a:solidFill>
              </a:defRPr>
            </a:lvl1pPr>
          </a:lstStyle>
          <a:p>
            <a:r>
              <a:rPr lang="en-US"/>
              <a:t>Click to edit Master title style</a:t>
            </a:r>
          </a:p>
        </p:txBody>
      </p:sp>
      <p:pic>
        <p:nvPicPr>
          <p:cNvPr id="8" name="Picture 7" descr="A picture containing object, clock&#10;&#10;Description automatically generated">
            <a:extLst>
              <a:ext uri="{FF2B5EF4-FFF2-40B4-BE49-F238E27FC236}">
                <a16:creationId xmlns:a16="http://schemas.microsoft.com/office/drawing/2014/main" id="{DDFD6BC1-0097-4FF7-AF88-D0237FA97F0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0" name="Content Placeholder 12">
            <a:extLst>
              <a:ext uri="{FF2B5EF4-FFF2-40B4-BE49-F238E27FC236}">
                <a16:creationId xmlns:a16="http://schemas.microsoft.com/office/drawing/2014/main" id="{2F16FE43-9068-4F8F-9DE7-B1E25319CAAA}"/>
              </a:ext>
            </a:extLst>
          </p:cNvPr>
          <p:cNvSpPr>
            <a:spLocks noGrp="1"/>
          </p:cNvSpPr>
          <p:nvPr>
            <p:ph sz="quarter" idx="11"/>
          </p:nvPr>
        </p:nvSpPr>
        <p:spPr>
          <a:xfrm>
            <a:off x="3124477" y="126313"/>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342514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Custom">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322309879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5537"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5EA8F5B5-A9D2-4712-9491-019637D50D2D}"/>
              </a:ext>
            </a:extLst>
          </p:cNvPr>
          <p:cNvSpPr/>
          <p:nvPr userDrawn="1"/>
        </p:nvSpPr>
        <p:spPr>
          <a:xfrm>
            <a:off x="1" y="0"/>
            <a:ext cx="44005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1028701" y="2209806"/>
            <a:ext cx="2343151" cy="2181221"/>
          </a:xfrm>
        </p:spPr>
        <p:txBody>
          <a:bodyPr/>
          <a:lstStyle>
            <a:lvl1pPr>
              <a:defRPr>
                <a:solidFill>
                  <a:schemeClr val="bg1"/>
                </a:solidFill>
              </a:defRPr>
            </a:lvl1pPr>
          </a:lstStyle>
          <a:p>
            <a:r>
              <a:rPr lang="en-US"/>
              <a:t>Click to edit Master title style</a:t>
            </a:r>
          </a:p>
        </p:txBody>
      </p:sp>
      <p:pic>
        <p:nvPicPr>
          <p:cNvPr id="8" name="Picture 7" descr="A picture containing object, clock&#10;&#10;Description automatically generated">
            <a:extLst>
              <a:ext uri="{FF2B5EF4-FFF2-40B4-BE49-F238E27FC236}">
                <a16:creationId xmlns:a16="http://schemas.microsoft.com/office/drawing/2014/main" id="{D92E91FF-D2EC-4012-AE97-D7F3ACE5DDA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0" name="Content Placeholder 12">
            <a:extLst>
              <a:ext uri="{FF2B5EF4-FFF2-40B4-BE49-F238E27FC236}">
                <a16:creationId xmlns:a16="http://schemas.microsoft.com/office/drawing/2014/main" id="{5F01A622-2C8D-443A-9D3C-D433BE52ED4C}"/>
              </a:ext>
            </a:extLst>
          </p:cNvPr>
          <p:cNvSpPr>
            <a:spLocks noGrp="1"/>
          </p:cNvSpPr>
          <p:nvPr>
            <p:ph sz="quarter" idx="11"/>
          </p:nvPr>
        </p:nvSpPr>
        <p:spPr>
          <a:xfrm>
            <a:off x="4625286" y="86556"/>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995971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0" y="0"/>
            <a:ext cx="61912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266973098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6561"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660400" y="295277"/>
            <a:ext cx="4521200" cy="866775"/>
          </a:xfrm>
        </p:spPr>
        <p:txBody>
          <a:bodyPr anchor="ctr">
            <a:normAutofit/>
          </a:bodyPr>
          <a:lstStyle>
            <a:lvl1pPr algn="l">
              <a:defRPr sz="2400">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F5BD9A4-592A-403A-A283-28A7CA3FEEC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11" name="Content Placeholder 12">
            <a:extLst>
              <a:ext uri="{FF2B5EF4-FFF2-40B4-BE49-F238E27FC236}">
                <a16:creationId xmlns:a16="http://schemas.microsoft.com/office/drawing/2014/main" id="{81878B00-7E3D-404A-AA4C-FA764F8F5B26}"/>
              </a:ext>
            </a:extLst>
          </p:cNvPr>
          <p:cNvSpPr>
            <a:spLocks noGrp="1"/>
          </p:cNvSpPr>
          <p:nvPr>
            <p:ph sz="quarter" idx="11"/>
          </p:nvPr>
        </p:nvSpPr>
        <p:spPr>
          <a:xfrm>
            <a:off x="6851651" y="29527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4043800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7791450" y="9525"/>
            <a:ext cx="44005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150843263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7585"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tx2"/>
                </a:solidFill>
              </a:defRPr>
            </a:lvl1pPr>
          </a:lstStyle>
          <a:p>
            <a:r>
              <a:rPr lang="en-US"/>
              <a:t>Click to edit Master title style</a:t>
            </a:r>
          </a:p>
        </p:txBody>
      </p:sp>
      <p:sp>
        <p:nvSpPr>
          <p:cNvPr id="9" name="Content Placeholder 12">
            <a:extLst>
              <a:ext uri="{FF2B5EF4-FFF2-40B4-BE49-F238E27FC236}">
                <a16:creationId xmlns:a16="http://schemas.microsoft.com/office/drawing/2014/main" id="{17E55CE7-F438-4D87-85BE-8D992BDD41F3}"/>
              </a:ext>
            </a:extLst>
          </p:cNvPr>
          <p:cNvSpPr>
            <a:spLocks noGrp="1"/>
          </p:cNvSpPr>
          <p:nvPr>
            <p:ph sz="quarter" idx="11"/>
          </p:nvPr>
        </p:nvSpPr>
        <p:spPr>
          <a:xfrm>
            <a:off x="8378687" y="2749551"/>
            <a:ext cx="3401251" cy="866774"/>
          </a:xfrm>
          <a:prstGeom prst="rect">
            <a:avLst/>
          </a:prstGeom>
        </p:spPr>
        <p:txBody>
          <a:bodyPr>
            <a:normAutofit/>
          </a:bodyPr>
          <a:lstStyle>
            <a:lvl1pPr>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001134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1-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5981700" y="4762"/>
            <a:ext cx="6191251" cy="6858000"/>
          </a:xfrm>
          <a:prstGeom prst="rect">
            <a:avLst/>
          </a:prstGeom>
          <a:solidFill>
            <a:schemeClr val="accent5"/>
          </a:solidFill>
          <a:ln w="25400" cap="flat" cmpd="sng" algn="ctr">
            <a:solidFill>
              <a:schemeClr val="accent5"/>
            </a:solid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47373540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8609"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6632575" y="357190"/>
            <a:ext cx="4521200" cy="866775"/>
          </a:xfrm>
        </p:spPr>
        <p:txBody>
          <a:bodyPr anchor="ctr"/>
          <a:lstStyle>
            <a:lvl1pPr algn="l">
              <a:defRPr sz="24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13" name="Content Placeholder 12">
            <a:extLst>
              <a:ext uri="{FF2B5EF4-FFF2-40B4-BE49-F238E27FC236}">
                <a16:creationId xmlns:a16="http://schemas.microsoft.com/office/drawing/2014/main" id="{EBD678B9-EB55-4ABC-A0CA-B9B97A8CACE9}"/>
              </a:ext>
            </a:extLst>
          </p:cNvPr>
          <p:cNvSpPr>
            <a:spLocks noGrp="1"/>
          </p:cNvSpPr>
          <p:nvPr>
            <p:ph sz="quarter" idx="11"/>
          </p:nvPr>
        </p:nvSpPr>
        <p:spPr>
          <a:xfrm>
            <a:off x="549826" y="357191"/>
            <a:ext cx="4521199" cy="866774"/>
          </a:xfrm>
          <a:prstGeom prst="rect">
            <a:avLst/>
          </a:prstGeom>
        </p:spPr>
        <p:txBody>
          <a:bodyPr>
            <a:normAutofit/>
          </a:bodyPr>
          <a:lstStyle>
            <a:lvl1pPr>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925895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2-Custom">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9185" y="-414"/>
            <a:ext cx="9400629" cy="6858000"/>
          </a:xfrm>
          <a:prstGeom prst="rect">
            <a:avLst/>
          </a:prstGeom>
          <a:solidFill>
            <a:srgbClr val="1E4E79"/>
          </a:solidFill>
          <a:ln w="25400" cap="flat" cmpd="sng" algn="ctr">
            <a:no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322790289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9633"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bg1"/>
                </a:solidFill>
              </a:defRPr>
            </a:lvl1pPr>
          </a:lstStyle>
          <a:p>
            <a:r>
              <a:rPr lang="en-US"/>
              <a:t>Click to edit Master title style</a:t>
            </a:r>
          </a:p>
        </p:txBody>
      </p:sp>
      <p:pic>
        <p:nvPicPr>
          <p:cNvPr id="10" name="Picture 9" descr="A picture containing drawing&#10;&#10;Description automatically generated">
            <a:extLst>
              <a:ext uri="{FF2B5EF4-FFF2-40B4-BE49-F238E27FC236}">
                <a16:creationId xmlns:a16="http://schemas.microsoft.com/office/drawing/2014/main" id="{97DC25E3-4E24-418A-9A60-3C9C59FE0B1C}"/>
              </a:ext>
            </a:extLst>
          </p:cNvPr>
          <p:cNvPicPr>
            <a:picLocks noChangeAspect="1"/>
          </p:cNvPicPr>
          <p:nvPr userDrawn="1"/>
        </p:nvPicPr>
        <p:blipFill rotWithShape="1">
          <a:blip r:embed="rId7" cstate="email">
            <a:extLst>
              <a:ext uri="{BEBA8EAE-BF5A-486C-A8C5-ECC9F3942E4B}">
                <a14:imgProps xmlns:a14="http://schemas.microsoft.com/office/drawing/2010/main">
                  <a14:imgLayer r:embed="rId8">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103446" y="6319169"/>
            <a:ext cx="1216152" cy="434206"/>
          </a:xfrm>
          <a:prstGeom prst="rect">
            <a:avLst/>
          </a:prstGeom>
        </p:spPr>
      </p:pic>
      <p:sp>
        <p:nvSpPr>
          <p:cNvPr id="11" name="Content Placeholder 12">
            <a:extLst>
              <a:ext uri="{FF2B5EF4-FFF2-40B4-BE49-F238E27FC236}">
                <a16:creationId xmlns:a16="http://schemas.microsoft.com/office/drawing/2014/main" id="{4606E909-12E8-475B-9448-BE9F1194BA08}"/>
              </a:ext>
            </a:extLst>
          </p:cNvPr>
          <p:cNvSpPr>
            <a:spLocks noGrp="1"/>
          </p:cNvSpPr>
          <p:nvPr>
            <p:ph sz="quarter" idx="11"/>
          </p:nvPr>
        </p:nvSpPr>
        <p:spPr>
          <a:xfrm>
            <a:off x="9640957" y="2901609"/>
            <a:ext cx="1900442" cy="866774"/>
          </a:xfrm>
          <a:prstGeom prst="rect">
            <a:avLst/>
          </a:prstGeom>
        </p:spPr>
        <p:txBody>
          <a:bodyPr>
            <a:normAutofit/>
          </a:bodyPr>
          <a:lstStyle>
            <a:lvl1pPr>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85710212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3-Custom">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A8F5B5-A9D2-4712-9491-019637D50D2D}"/>
              </a:ext>
            </a:extLst>
          </p:cNvPr>
          <p:cNvSpPr/>
          <p:nvPr userDrawn="1"/>
        </p:nvSpPr>
        <p:spPr>
          <a:xfrm>
            <a:off x="9185" y="-414"/>
            <a:ext cx="12182815" cy="6858000"/>
          </a:xfrm>
          <a:prstGeom prst="rect">
            <a:avLst/>
          </a:prstGeom>
          <a:solidFill>
            <a:srgbClr val="1E4E79"/>
          </a:solidFill>
          <a:ln w="25400" cap="flat" cmpd="sng" algn="ctr">
            <a:noFill/>
            <a:prstDash val="solid"/>
            <a:round/>
            <a:headEnd type="none" w="med" len="med"/>
            <a:tailEnd type="none" w="med" len="me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Object 4" hidden="1">
            <a:extLst>
              <a:ext uri="{FF2B5EF4-FFF2-40B4-BE49-F238E27FC236}">
                <a16:creationId xmlns:a16="http://schemas.microsoft.com/office/drawing/2014/main" id="{C10ED313-0177-4DE4-B798-A46B119C46AD}"/>
              </a:ext>
            </a:extLst>
          </p:cNvPr>
          <p:cNvGraphicFramePr>
            <a:graphicFrameLocks noChangeAspect="1"/>
          </p:cNvGraphicFramePr>
          <p:nvPr userDrawn="1">
            <p:custDataLst>
              <p:tags r:id="rId2"/>
            </p:custDataLst>
            <p:extLst>
              <p:ext uri="{D42A27DB-BD31-4B8C-83A1-F6EECF244321}">
                <p14:modId xmlns:p14="http://schemas.microsoft.com/office/powerpoint/2010/main" val="308944513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70657"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10ED313-0177-4DE4-B798-A46B119C46A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457134F-D407-4E4B-9C83-F6EC48E46B75}"/>
              </a:ext>
            </a:extLst>
          </p:cNvPr>
          <p:cNvSpPr/>
          <p:nvPr userDrawn="1">
            <p:custDataLst>
              <p:tags r:id="rId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65C52DAC-6FF0-4C6E-958B-5AA797973CAE}"/>
              </a:ext>
            </a:extLst>
          </p:cNvPr>
          <p:cNvSpPr>
            <a:spLocks noGrp="1"/>
          </p:cNvSpPr>
          <p:nvPr>
            <p:ph type="title"/>
          </p:nvPr>
        </p:nvSpPr>
        <p:spPr>
          <a:xfrm>
            <a:off x="390525" y="275444"/>
            <a:ext cx="5095875" cy="724683"/>
          </a:xfrm>
        </p:spPr>
        <p:txBody>
          <a:bodyPr/>
          <a:lstStyle>
            <a:lvl1pPr>
              <a:defRPr>
                <a:solidFill>
                  <a:schemeClr val="bg1"/>
                </a:solidFill>
              </a:defRPr>
            </a:lvl1pPr>
          </a:lstStyle>
          <a:p>
            <a:r>
              <a:rPr lang="en-US"/>
              <a:t>Click to edit Master title style</a:t>
            </a:r>
          </a:p>
        </p:txBody>
      </p:sp>
      <p:pic>
        <p:nvPicPr>
          <p:cNvPr id="10" name="Picture 9" descr="A picture containing drawing&#10;&#10;Description automatically generated">
            <a:extLst>
              <a:ext uri="{FF2B5EF4-FFF2-40B4-BE49-F238E27FC236}">
                <a16:creationId xmlns:a16="http://schemas.microsoft.com/office/drawing/2014/main" id="{97DC25E3-4E24-418A-9A60-3C9C59FE0B1C}"/>
              </a:ext>
            </a:extLst>
          </p:cNvPr>
          <p:cNvPicPr>
            <a:picLocks noChangeAspect="1"/>
          </p:cNvPicPr>
          <p:nvPr userDrawn="1"/>
        </p:nvPicPr>
        <p:blipFill rotWithShape="1">
          <a:blip r:embed="rId7" cstate="email">
            <a:extLst>
              <a:ext uri="{BEBA8EAE-BF5A-486C-A8C5-ECC9F3942E4B}">
                <a14:imgProps xmlns:a14="http://schemas.microsoft.com/office/drawing/2010/main">
                  <a14:imgLayer r:embed="rId8">
                    <a14:imgEffect>
                      <a14:backgroundRemoval t="9524" b="91126" l="5556" r="95679">
                        <a14:foregroundMark x1="29630" y1="52165" x2="29630" y2="52165"/>
                        <a14:foregroundMark x1="10262" y1="40043" x2="10262" y2="40043"/>
                        <a14:foregroundMark x1="43750" y1="49134" x2="43750" y2="49134"/>
                        <a14:foregroundMark x1="43904" y1="25974" x2="43904" y2="25974"/>
                        <a14:foregroundMark x1="12423" y1="22944" x2="12423" y2="22944"/>
                        <a14:foregroundMark x1="9336" y1="17965" x2="9336" y2="17965"/>
                        <a14:foregroundMark x1="18519" y1="38095" x2="18519" y2="38095"/>
                        <a14:foregroundMark x1="9336" y1="48701" x2="9336" y2="48701"/>
                        <a14:foregroundMark x1="7176" y1="70779" x2="7176" y2="70779"/>
                        <a14:foregroundMark x1="8410" y1="86797" x2="8410" y2="86797"/>
                        <a14:foregroundMark x1="12037" y1="86797" x2="12037" y2="86797"/>
                        <a14:foregroundMark x1="5787" y1="45671" x2="5787" y2="45671"/>
                        <a14:foregroundMark x1="5787" y1="26407" x2="5787" y2="26407"/>
                        <a14:foregroundMark x1="12037" y1="30952" x2="12037" y2="30952"/>
                        <a14:foregroundMark x1="43904" y1="32468" x2="43904" y2="32468"/>
                        <a14:foregroundMark x1="43904" y1="45022" x2="43904" y2="45022"/>
                        <a14:foregroundMark x1="49846" y1="43506" x2="49846" y2="43506"/>
                        <a14:foregroundMark x1="52392" y1="32900" x2="52392" y2="32900"/>
                        <a14:foregroundMark x1="53241" y1="18398" x2="53241" y2="18398"/>
                        <a14:foregroundMark x1="54012" y1="26407" x2="54012" y2="26407"/>
                        <a14:foregroundMark x1="51852" y1="55195" x2="51852" y2="55195"/>
                        <a14:foregroundMark x1="54167" y1="63636" x2="54167" y2="63636"/>
                        <a14:foregroundMark x1="57562" y1="66234" x2="57562" y2="66234"/>
                        <a14:foregroundMark x1="64198" y1="66234" x2="64198" y2="66234"/>
                        <a14:foregroundMark x1="64198" y1="53680" x2="64198" y2="53680"/>
                        <a14:foregroundMark x1="64198" y1="38961" x2="64198" y2="38961"/>
                        <a14:foregroundMark x1="64043" y1="16450" x2="64043" y2="16450"/>
                        <a14:foregroundMark x1="63272" y1="17965" x2="63272" y2="17965"/>
                        <a14:foregroundMark x1="71914" y1="50000" x2="71914" y2="50000"/>
                        <a14:foregroundMark x1="72454" y1="40043" x2="72454" y2="40043"/>
                        <a14:foregroundMark x1="80324" y1="33983" x2="80324" y2="33983"/>
                        <a14:foregroundMark x1="81790" y1="47619" x2="81790" y2="47619"/>
                        <a14:foregroundMark x1="81790" y1="60173" x2="81790" y2="60173"/>
                        <a14:foregroundMark x1="88735" y1="66234" x2="88735" y2="66234"/>
                        <a14:foregroundMark x1="93750" y1="67100" x2="93750" y2="67100"/>
                        <a14:foregroundMark x1="94676" y1="57143" x2="94676" y2="57143"/>
                        <a14:foregroundMark x1="92515" y1="49567" x2="92515" y2="49567"/>
                        <a14:foregroundMark x1="89120" y1="43506" x2="89120" y2="43506"/>
                        <a14:foregroundMark x1="94522" y1="34416" x2="94522" y2="34416"/>
                        <a14:foregroundMark x1="94522" y1="34416" x2="94522" y2="34416"/>
                        <a14:foregroundMark x1="40432" y1="86147" x2="40432" y2="86147"/>
                        <a14:foregroundMark x1="40586" y1="82684" x2="40586" y2="82684"/>
                        <a14:foregroundMark x1="40586" y1="80087" x2="40586" y2="80087"/>
                        <a14:foregroundMark x1="42901" y1="80519" x2="42901" y2="80519"/>
                        <a14:foregroundMark x1="40664" y1="87879" x2="40664" y2="87879"/>
                        <a14:foregroundMark x1="40664" y1="78571" x2="40664" y2="78571"/>
                        <a14:foregroundMark x1="32639" y1="91342" x2="32639" y2="91342"/>
                        <a14:foregroundMark x1="32639" y1="90476" x2="32639" y2="90476"/>
                        <a14:foregroundMark x1="16898" y1="33766" x2="16898" y2="33766"/>
                        <a14:foregroundMark x1="16204" y1="32035" x2="16204" y2="32035"/>
                        <a14:foregroundMark x1="13503" y1="24026" x2="13503" y2="24026"/>
                        <a14:foregroundMark x1="7639" y1="16450" x2="7639" y2="16450"/>
                        <a14:foregroundMark x1="7639" y1="16450" x2="7639" y2="16450"/>
                        <a14:foregroundMark x1="5556" y1="15152" x2="5556" y2="15152"/>
                        <a14:foregroundMark x1="6481" y1="22727" x2="6481" y2="22727"/>
                        <a14:foregroundMark x1="6404" y1="39394" x2="6404" y2="39394"/>
                        <a14:foregroundMark x1="6250" y1="51299" x2="6250" y2="51299"/>
                        <a14:foregroundMark x1="6250" y1="61039" x2="6250" y2="61039"/>
                        <a14:foregroundMark x1="12731" y1="9524" x2="12731" y2="9524"/>
                        <a14:foregroundMark x1="41898" y1="77273" x2="41898" y2="77273"/>
                        <a14:foregroundMark x1="50386" y1="88312" x2="50386" y2="88312"/>
                        <a14:foregroundMark x1="50154" y1="86364" x2="50154" y2="86364"/>
                        <a14:foregroundMark x1="49769" y1="81818" x2="49769" y2="81818"/>
                        <a14:foregroundMark x1="58102" y1="87446" x2="58102" y2="87446"/>
                        <a14:foregroundMark x1="57253" y1="85065" x2="57253" y2="85065"/>
                        <a14:foregroundMark x1="55633" y1="83117" x2="55633" y2="83117"/>
                        <a14:foregroundMark x1="56019" y1="87446" x2="56019" y2="87446"/>
                        <a14:foregroundMark x1="57716" y1="81602" x2="57716" y2="81602"/>
                        <a14:foregroundMark x1="57716" y1="79221" x2="57716" y2="79221"/>
                        <a14:foregroundMark x1="64583" y1="90043" x2="64583" y2="90043"/>
                        <a14:foregroundMark x1="64660" y1="85498" x2="64660" y2="85498"/>
                        <a14:foregroundMark x1="64660" y1="82684" x2="64660" y2="82684"/>
                        <a14:foregroundMark x1="73920" y1="88312" x2="73920" y2="88312"/>
                        <a14:foregroundMark x1="72994" y1="85714" x2="72994" y2="85714"/>
                        <a14:foregroundMark x1="74151" y1="82468" x2="74151" y2="82468"/>
                        <a14:foregroundMark x1="74151" y1="78139" x2="74151" y2="78139"/>
                        <a14:foregroundMark x1="73611" y1="77489" x2="73611" y2="77489"/>
                        <a14:foregroundMark x1="81404" y1="88745" x2="81404" y2="88745"/>
                        <a14:foregroundMark x1="79552" y1="89394" x2="79552" y2="89394"/>
                        <a14:foregroundMark x1="79321" y1="86364" x2="79321" y2="86364"/>
                        <a14:foregroundMark x1="89198" y1="88745" x2="89198" y2="88745"/>
                        <a14:foregroundMark x1="88272" y1="86364" x2="88272" y2="86364"/>
                        <a14:foregroundMark x1="86574" y1="86580" x2="86574" y2="86580"/>
                        <a14:foregroundMark x1="86728" y1="80952" x2="86728" y2="80952"/>
                        <a14:foregroundMark x1="89043" y1="80952" x2="89043" y2="80952"/>
                        <a14:foregroundMark x1="88966" y1="80952" x2="88966" y2="80952"/>
                        <a14:foregroundMark x1="87731" y1="77273" x2="87731" y2="77273"/>
                        <a14:foregroundMark x1="86034" y1="77273" x2="86034" y2="77273"/>
                        <a14:foregroundMark x1="93519" y1="89177" x2="93519" y2="89177"/>
                        <a14:foregroundMark x1="95216" y1="89610" x2="95216" y2="89610"/>
                        <a14:foregroundMark x1="95679" y1="87229" x2="95679" y2="87229"/>
                        <a14:foregroundMark x1="95679" y1="78571" x2="95679" y2="78571"/>
                        <a14:foregroundMark x1="65972" y1="77706" x2="65972" y2="77706"/>
                        <a14:foregroundMark x1="62654" y1="77922" x2="62654" y2="77922"/>
                        <a14:foregroundMark x1="47608" y1="88312" x2="47608" y2="88312"/>
                        <a14:foregroundMark x1="55093" y1="77489" x2="55093" y2="77489"/>
                        <a14:backgroundMark x1="41358" y1="80952" x2="41358" y2="80952"/>
                        <a14:backgroundMark x1="48997" y1="82684" x2="48997" y2="82684"/>
                        <a14:backgroundMark x1="56944" y1="81602" x2="56944" y2="81602"/>
                        <a14:backgroundMark x1="87654" y1="80736" x2="87654" y2="80736"/>
                      </a14:backgroundRemoval>
                    </a14:imgEffect>
                  </a14:imgLayer>
                </a14:imgProps>
              </a:ext>
              <a:ext uri="{28A0092B-C50C-407E-A947-70E740481C1C}">
                <a14:useLocalDpi xmlns:a14="http://schemas.microsoft.com/office/drawing/2010/main"/>
              </a:ext>
            </a:extLst>
          </a:blip>
          <a:srcRect/>
          <a:stretch/>
        </p:blipFill>
        <p:spPr>
          <a:xfrm>
            <a:off x="103446" y="6319169"/>
            <a:ext cx="1216152" cy="434206"/>
          </a:xfrm>
          <a:prstGeom prst="rect">
            <a:avLst/>
          </a:prstGeom>
        </p:spPr>
      </p:pic>
      <p:sp>
        <p:nvSpPr>
          <p:cNvPr id="3" name="Slide Number Placeholder 2">
            <a:extLst>
              <a:ext uri="{FF2B5EF4-FFF2-40B4-BE49-F238E27FC236}">
                <a16:creationId xmlns:a16="http://schemas.microsoft.com/office/drawing/2014/main" id="{20A6DCC7-D0BC-4F74-BA15-92476569B1B7}"/>
              </a:ext>
            </a:extLst>
          </p:cNvPr>
          <p:cNvSpPr>
            <a:spLocks noGrp="1"/>
          </p:cNvSpPr>
          <p:nvPr>
            <p:ph type="sldNum" sz="quarter" idx="10"/>
          </p:nvPr>
        </p:nvSpPr>
        <p:spPr/>
        <p:txBody>
          <a:bodyPr/>
          <a:lstStyle/>
          <a:p>
            <a:pPr>
              <a:defRPr/>
            </a:pPr>
            <a:fld id="{810234C7-F32F-482D-A57A-FCD5E0F71D03}" type="slidenum">
              <a:rPr lang="en-US" altLang="en-US" smtClean="0"/>
              <a:pPr>
                <a:defRPr/>
              </a:pPr>
              <a:t>‹#›</a:t>
            </a:fld>
            <a:endParaRPr lang="en-US" altLang="en-US"/>
          </a:p>
        </p:txBody>
      </p:sp>
    </p:spTree>
    <p:extLst>
      <p:ext uri="{BB962C8B-B14F-4D97-AF65-F5344CB8AC3E}">
        <p14:creationId xmlns:p14="http://schemas.microsoft.com/office/powerpoint/2010/main" val="318931092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5-Disclaim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BC887B-FABC-4830-9BAB-283F7D932851}"/>
              </a:ext>
            </a:extLst>
          </p:cNvPr>
          <p:cNvGraphicFramePr>
            <a:graphicFrameLocks noChangeAspect="1"/>
          </p:cNvGraphicFramePr>
          <p:nvPr userDrawn="1">
            <p:custDataLst>
              <p:tags r:id="rId2"/>
            </p:custDataLst>
            <p:extLst>
              <p:ext uri="{D42A27DB-BD31-4B8C-83A1-F6EECF244321}">
                <p14:modId xmlns:p14="http://schemas.microsoft.com/office/powerpoint/2010/main" val="49349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13BC887B-FABC-4830-9BAB-283F7D9328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1FC59C4-2841-4996-894A-36CADA368D0C}"/>
              </a:ext>
            </a:extLst>
          </p:cNvPr>
          <p:cNvSpPr txBox="1"/>
          <p:nvPr userDrawn="1"/>
        </p:nvSpPr>
        <p:spPr>
          <a:xfrm>
            <a:off x="810705" y="393678"/>
            <a:ext cx="10850252" cy="1077218"/>
          </a:xfrm>
          <a:prstGeom prst="rect">
            <a:avLst/>
          </a:prstGeom>
          <a:solidFill>
            <a:schemeClr val="bg1"/>
          </a:solidFill>
          <a:effectLst>
            <a:outerShdw dist="38100" dir="5400000" algn="t" rotWithShape="0">
              <a:schemeClr val="accent1">
                <a:lumMod val="75000"/>
              </a:schemeClr>
            </a:outerShdw>
          </a:effectLst>
        </p:spPr>
        <p:txBody>
          <a:bodyPr wrap="square" rtlCol="0" anchor="b">
            <a:spAutoFit/>
          </a:bodyPr>
          <a:lstStyle/>
          <a:p>
            <a:endParaRPr lang="en-US" sz="3200"/>
          </a:p>
          <a:p>
            <a:r>
              <a:rPr lang="en-US" sz="3200"/>
              <a:t>Disclaimer</a:t>
            </a:r>
          </a:p>
        </p:txBody>
      </p:sp>
      <p:sp>
        <p:nvSpPr>
          <p:cNvPr id="7" name="TextBox 6">
            <a:extLst>
              <a:ext uri="{FF2B5EF4-FFF2-40B4-BE49-F238E27FC236}">
                <a16:creationId xmlns:a16="http://schemas.microsoft.com/office/drawing/2014/main" id="{C8031929-5456-45BD-BAA1-23B1B785309E}"/>
              </a:ext>
            </a:extLst>
          </p:cNvPr>
          <p:cNvSpPr txBox="1"/>
          <p:nvPr userDrawn="1"/>
        </p:nvSpPr>
        <p:spPr>
          <a:xfrm>
            <a:off x="1778524" y="2274838"/>
            <a:ext cx="86349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a:solidFill>
                  <a:schemeClr val="tx1"/>
                </a:solidFill>
                <a:effectLst/>
                <a:latin typeface="+mn-lt"/>
                <a:ea typeface="+mn-ea"/>
                <a:cs typeface="+mn-cs"/>
              </a:rPr>
              <a:t>This document includes data that shall not be disclosed outside the organization listed on the cover page and shall not be duplicated, used, or disclosed‐‐in whole or in part‐‐for any purpose other than previously agreed upon in writing by Rios Partners, LLC or the contracting organization as specified in the contractual agreement between the organization and Rios Partners, LLC. </a:t>
            </a:r>
          </a:p>
        </p:txBody>
      </p:sp>
    </p:spTree>
    <p:extLst>
      <p:ext uri="{BB962C8B-B14F-4D97-AF65-F5344CB8AC3E}">
        <p14:creationId xmlns:p14="http://schemas.microsoft.com/office/powerpoint/2010/main" val="661850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9 - Slanted Left">
    <p:bg>
      <p:bgPr>
        <a:solidFill>
          <a:schemeClr val="bg1"/>
        </a:solidFill>
        <a:effectLst/>
      </p:bgPr>
    </p:bg>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EB07810-A76D-401D-8861-54635770E6A3}"/>
              </a:ext>
            </a:extLst>
          </p:cNvPr>
          <p:cNvSpPr/>
          <p:nvPr userDrawn="1"/>
        </p:nvSpPr>
        <p:spPr>
          <a:xfrm flipV="1">
            <a:off x="-15039" y="0"/>
            <a:ext cx="6403807" cy="6858000"/>
          </a:xfrm>
          <a:custGeom>
            <a:avLst/>
            <a:gdLst>
              <a:gd name="connsiteX0" fmla="*/ 0 w 6388768"/>
              <a:gd name="connsiteY0" fmla="*/ 6858000 h 6858000"/>
              <a:gd name="connsiteX1" fmla="*/ 1597192 w 6388768"/>
              <a:gd name="connsiteY1" fmla="*/ 0 h 6858000"/>
              <a:gd name="connsiteX2" fmla="*/ 6388768 w 6388768"/>
              <a:gd name="connsiteY2" fmla="*/ 0 h 6858000"/>
              <a:gd name="connsiteX3" fmla="*/ 4791576 w 6388768"/>
              <a:gd name="connsiteY3" fmla="*/ 6858000 h 6858000"/>
              <a:gd name="connsiteX4" fmla="*/ 0 w 6388768"/>
              <a:gd name="connsiteY4" fmla="*/ 6858000 h 6858000"/>
              <a:gd name="connsiteX0" fmla="*/ 15039 w 6403807"/>
              <a:gd name="connsiteY0" fmla="*/ 6858000 h 6858000"/>
              <a:gd name="connsiteX1" fmla="*/ 0 w 6403807"/>
              <a:gd name="connsiteY1" fmla="*/ 0 h 6858000"/>
              <a:gd name="connsiteX2" fmla="*/ 6403807 w 6403807"/>
              <a:gd name="connsiteY2" fmla="*/ 0 h 6858000"/>
              <a:gd name="connsiteX3" fmla="*/ 4806615 w 6403807"/>
              <a:gd name="connsiteY3" fmla="*/ 6858000 h 6858000"/>
              <a:gd name="connsiteX4" fmla="*/ 15039 w 640380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807" h="6858000">
                <a:moveTo>
                  <a:pt x="15039" y="6858000"/>
                </a:moveTo>
                <a:lnTo>
                  <a:pt x="0" y="0"/>
                </a:lnTo>
                <a:lnTo>
                  <a:pt x="6403807" y="0"/>
                </a:lnTo>
                <a:lnTo>
                  <a:pt x="4806615" y="6858000"/>
                </a:lnTo>
                <a:lnTo>
                  <a:pt x="15039" y="6858000"/>
                </a:lnTo>
                <a:close/>
              </a:path>
            </a:pathLst>
          </a:custGeom>
          <a:solidFill>
            <a:schemeClr val="accent5"/>
          </a:solidFill>
          <a:ln w="12700" cap="flat" cmpd="sng" algn="ctr">
            <a:solidFill>
              <a:schemeClr val="accent5"/>
            </a:solidFill>
            <a:prstDash val="solid"/>
            <a:miter lim="800000"/>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C114B22C-BC9F-4E35-9FD9-185C40C155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5" name="Content Placeholder 12">
            <a:extLst>
              <a:ext uri="{FF2B5EF4-FFF2-40B4-BE49-F238E27FC236}">
                <a16:creationId xmlns:a16="http://schemas.microsoft.com/office/drawing/2014/main" id="{FC13E1AE-79ED-48E2-A96B-82BE22C86908}"/>
              </a:ext>
            </a:extLst>
          </p:cNvPr>
          <p:cNvSpPr>
            <a:spLocks noGrp="1"/>
          </p:cNvSpPr>
          <p:nvPr>
            <p:ph sz="quarter" idx="11"/>
          </p:nvPr>
        </p:nvSpPr>
        <p:spPr>
          <a:xfrm>
            <a:off x="5251675" y="194211"/>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60113871-2E15-4414-A3C5-F7AF97C28F55}"/>
              </a:ext>
            </a:extLst>
          </p:cNvPr>
          <p:cNvSpPr>
            <a:spLocks noGrp="1"/>
          </p:cNvSpPr>
          <p:nvPr>
            <p:ph sz="quarter" idx="12"/>
          </p:nvPr>
        </p:nvSpPr>
        <p:spPr>
          <a:xfrm>
            <a:off x="188065" y="194211"/>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97821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2951327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11 - Custom">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a:off x="1" y="0"/>
            <a:ext cx="4343400"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3675648" y="0"/>
                </a:lnTo>
                <a:lnTo>
                  <a:pt x="4896853" y="3429000"/>
                </a:lnTo>
                <a:lnTo>
                  <a:pt x="3699712" y="6845969"/>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8" name="Picture 7" descr="A picture containing object, clock&#10;&#10;Description automatically generated">
            <a:extLst>
              <a:ext uri="{FF2B5EF4-FFF2-40B4-BE49-F238E27FC236}">
                <a16:creationId xmlns:a16="http://schemas.microsoft.com/office/drawing/2014/main" id="{4351C4A5-D19C-4A96-B66D-7D718A03B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4" name="Content Placeholder 12">
            <a:extLst>
              <a:ext uri="{FF2B5EF4-FFF2-40B4-BE49-F238E27FC236}">
                <a16:creationId xmlns:a16="http://schemas.microsoft.com/office/drawing/2014/main" id="{8B923AFA-B201-4568-975F-25D8ACD1B233}"/>
              </a:ext>
            </a:extLst>
          </p:cNvPr>
          <p:cNvSpPr>
            <a:spLocks noGrp="1"/>
          </p:cNvSpPr>
          <p:nvPr>
            <p:ph sz="quarter" idx="11"/>
          </p:nvPr>
        </p:nvSpPr>
        <p:spPr>
          <a:xfrm>
            <a:off x="3750866" y="124638"/>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6" name="Content Placeholder 12">
            <a:extLst>
              <a:ext uri="{FF2B5EF4-FFF2-40B4-BE49-F238E27FC236}">
                <a16:creationId xmlns:a16="http://schemas.microsoft.com/office/drawing/2014/main" id="{7A8BFE3C-B6D3-4EBE-A8AD-91B621EBA758}"/>
              </a:ext>
            </a:extLst>
          </p:cNvPr>
          <p:cNvSpPr>
            <a:spLocks noGrp="1"/>
          </p:cNvSpPr>
          <p:nvPr>
            <p:ph sz="quarter" idx="12"/>
          </p:nvPr>
        </p:nvSpPr>
        <p:spPr>
          <a:xfrm>
            <a:off x="391859" y="2995613"/>
            <a:ext cx="3359007"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627899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13-Custom">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6CE3F-40D5-475A-A6B6-54E08606DF1D}"/>
              </a:ext>
            </a:extLst>
          </p:cNvPr>
          <p:cNvGraphicFramePr>
            <a:graphicFrameLocks noChangeAspect="1"/>
          </p:cNvGraphicFramePr>
          <p:nvPr userDrawn="1">
            <p:custDataLst>
              <p:tags r:id="rId2"/>
            </p:custDataLst>
            <p:extLst>
              <p:ext uri="{D42A27DB-BD31-4B8C-83A1-F6EECF244321}">
                <p14:modId xmlns:p14="http://schemas.microsoft.com/office/powerpoint/2010/main" val="69632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3"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E5A6CE3F-40D5-475A-A6B6-54E08606DF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630C99F-06E8-4E82-894F-7F2C65CFAAA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a:latin typeface="Calibri Light" panose="020F0302020204030204" pitchFamily="34" charset="0"/>
              <a:ea typeface="+mj-ea"/>
              <a:cs typeface="+mj-cs"/>
              <a:sym typeface="Calibri Light" panose="020F0302020204030204" pitchFamily="34" charset="0"/>
            </a:endParaRPr>
          </a:p>
        </p:txBody>
      </p:sp>
      <p:sp>
        <p:nvSpPr>
          <p:cNvPr id="5" name="Arrow: Pentagon 4">
            <a:extLst>
              <a:ext uri="{FF2B5EF4-FFF2-40B4-BE49-F238E27FC236}">
                <a16:creationId xmlns:a16="http://schemas.microsoft.com/office/drawing/2014/main" id="{80775BAD-61D1-4107-B81F-FFC60F7527A1}"/>
              </a:ext>
            </a:extLst>
          </p:cNvPr>
          <p:cNvSpPr/>
          <p:nvPr userDrawn="1"/>
        </p:nvSpPr>
        <p:spPr>
          <a:xfrm>
            <a:off x="0" y="0"/>
            <a:ext cx="6870317"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100699 w 4896853"/>
              <a:gd name="connsiteY1" fmla="*/ 9939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65847"/>
              <a:gd name="connsiteX1" fmla="*/ 4100699 w 4896853"/>
              <a:gd name="connsiteY1" fmla="*/ 9939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65847"/>
              <a:gd name="connsiteX1" fmla="*/ 4093614 w 4896853"/>
              <a:gd name="connsiteY1" fmla="*/ 0 h 6865847"/>
              <a:gd name="connsiteX2" fmla="*/ 4896853 w 4896853"/>
              <a:gd name="connsiteY2" fmla="*/ 3429000 h 6865847"/>
              <a:gd name="connsiteX3" fmla="*/ 4131847 w 4896853"/>
              <a:gd name="connsiteY3" fmla="*/ 6865847 h 6865847"/>
              <a:gd name="connsiteX4" fmla="*/ 0 w 4896853"/>
              <a:gd name="connsiteY4" fmla="*/ 6858000 h 6865847"/>
              <a:gd name="connsiteX5" fmla="*/ 0 w 4896853"/>
              <a:gd name="connsiteY5" fmla="*/ 0 h 6865847"/>
              <a:gd name="connsiteX0" fmla="*/ 0 w 4896853"/>
              <a:gd name="connsiteY0" fmla="*/ 0 h 6858000"/>
              <a:gd name="connsiteX1" fmla="*/ 4093614 w 4896853"/>
              <a:gd name="connsiteY1" fmla="*/ 0 h 6858000"/>
              <a:gd name="connsiteX2" fmla="*/ 4896853 w 4896853"/>
              <a:gd name="connsiteY2" fmla="*/ 3429000 h 6858000"/>
              <a:gd name="connsiteX3" fmla="*/ 4131847 w 4896853"/>
              <a:gd name="connsiteY3" fmla="*/ 6855908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093614" y="0"/>
                </a:lnTo>
                <a:lnTo>
                  <a:pt x="4896853" y="3429000"/>
                </a:lnTo>
                <a:lnTo>
                  <a:pt x="4131847" y="6855908"/>
                </a:lnTo>
                <a:lnTo>
                  <a:pt x="0" y="6858000"/>
                </a:lnTo>
                <a:lnTo>
                  <a:pt x="0" y="0"/>
                </a:lnTo>
                <a:close/>
              </a:path>
            </a:pathLst>
          </a:custGeom>
          <a:solidFill>
            <a:schemeClr val="accent5"/>
          </a:solidFill>
          <a:effectLst>
            <a:innerShdw blurRad="279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D9BEF-EEDA-40D8-892F-375439561AAB}"/>
              </a:ext>
            </a:extLst>
          </p:cNvPr>
          <p:cNvSpPr>
            <a:spLocks noGrp="1"/>
          </p:cNvSpPr>
          <p:nvPr>
            <p:ph type="title"/>
          </p:nvPr>
        </p:nvSpPr>
        <p:spPr>
          <a:xfrm>
            <a:off x="228600" y="365126"/>
            <a:ext cx="4840357" cy="914400"/>
          </a:xfrm>
        </p:spPr>
        <p:txBody>
          <a:bodyPr/>
          <a:lstStyle>
            <a:lvl1pPr>
              <a:defRPr>
                <a:solidFill>
                  <a:schemeClr val="bg1"/>
                </a:solidFill>
              </a:defRPr>
            </a:lvl1pPr>
          </a:lstStyle>
          <a:p>
            <a:r>
              <a:rPr lang="en-US"/>
              <a:t>Click to edit Master title style</a:t>
            </a:r>
          </a:p>
        </p:txBody>
      </p:sp>
      <p:pic>
        <p:nvPicPr>
          <p:cNvPr id="9" name="Picture 8" descr="A picture containing object, clock&#10;&#10;Description automatically generated">
            <a:extLst>
              <a:ext uri="{FF2B5EF4-FFF2-40B4-BE49-F238E27FC236}">
                <a16:creationId xmlns:a16="http://schemas.microsoft.com/office/drawing/2014/main" id="{5BF42E3E-D58C-46CF-AE6D-2A8BF2F2812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Title 1">
            <a:extLst>
              <a:ext uri="{FF2B5EF4-FFF2-40B4-BE49-F238E27FC236}">
                <a16:creationId xmlns:a16="http://schemas.microsoft.com/office/drawing/2014/main" id="{5D946A34-FE38-4899-A89E-FF8A405C2556}"/>
              </a:ext>
            </a:extLst>
          </p:cNvPr>
          <p:cNvSpPr txBox="1">
            <a:spLocks/>
          </p:cNvSpPr>
          <p:nvPr userDrawn="1"/>
        </p:nvSpPr>
        <p:spPr>
          <a:xfrm>
            <a:off x="6817310" y="365126"/>
            <a:ext cx="4840357"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r>
              <a:rPr lang="en-US">
                <a:solidFill>
                  <a:schemeClr val="tx2"/>
                </a:solidFill>
              </a:rPr>
              <a:t>Click to edit Master title style</a:t>
            </a:r>
          </a:p>
        </p:txBody>
      </p:sp>
    </p:spTree>
    <p:extLst>
      <p:ext uri="{BB962C8B-B14F-4D97-AF65-F5344CB8AC3E}">
        <p14:creationId xmlns:p14="http://schemas.microsoft.com/office/powerpoint/2010/main" val="324365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15-Custom">
    <p:bg>
      <p:bgPr>
        <a:solidFill>
          <a:schemeClr val="accent5"/>
        </a:solidFill>
        <a:effectLst/>
      </p:bgPr>
    </p:bg>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0775BAD-61D1-4107-B81F-FFC60F7527A1}"/>
              </a:ext>
            </a:extLst>
          </p:cNvPr>
          <p:cNvSpPr/>
          <p:nvPr userDrawn="1"/>
        </p:nvSpPr>
        <p:spPr>
          <a:xfrm flipH="1">
            <a:off x="3082564" y="0"/>
            <a:ext cx="9109434" cy="6858000"/>
          </a:xfrm>
          <a:custGeom>
            <a:avLst/>
            <a:gdLst>
              <a:gd name="connsiteX0" fmla="*/ 0 w 4896853"/>
              <a:gd name="connsiteY0" fmla="*/ 0 h 6858000"/>
              <a:gd name="connsiteX1" fmla="*/ 2448427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2448427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952375 w 4896853"/>
              <a:gd name="connsiteY3" fmla="*/ 6858000 h 6858000"/>
              <a:gd name="connsiteX4" fmla="*/ 0 w 4896853"/>
              <a:gd name="connsiteY4" fmla="*/ 6858000 h 6858000"/>
              <a:gd name="connsiteX5" fmla="*/ 0 w 4896853"/>
              <a:gd name="connsiteY5" fmla="*/ 0 h 6858000"/>
              <a:gd name="connsiteX0" fmla="*/ 0 w 4896853"/>
              <a:gd name="connsiteY0" fmla="*/ 0 h 6858000"/>
              <a:gd name="connsiteX1" fmla="*/ 3675648 w 4896853"/>
              <a:gd name="connsiteY1" fmla="*/ 0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3699712 w 4896853"/>
              <a:gd name="connsiteY3" fmla="*/ 6845969 h 6858000"/>
              <a:gd name="connsiteX4" fmla="*/ 0 w 4896853"/>
              <a:gd name="connsiteY4" fmla="*/ 6858000 h 6858000"/>
              <a:gd name="connsiteX5" fmla="*/ 0 w 4896853"/>
              <a:gd name="connsiteY5" fmla="*/ 0 h 6858000"/>
              <a:gd name="connsiteX0" fmla="*/ 0 w 4896853"/>
              <a:gd name="connsiteY0" fmla="*/ 0 h 6858000"/>
              <a:gd name="connsiteX1" fmla="*/ 4483459 w 4896853"/>
              <a:gd name="connsiteY1" fmla="*/ 9426 h 6858000"/>
              <a:gd name="connsiteX2" fmla="*/ 4896853 w 4896853"/>
              <a:gd name="connsiteY2" fmla="*/ 3429000 h 6858000"/>
              <a:gd name="connsiteX3" fmla="*/ 4401105 w 4896853"/>
              <a:gd name="connsiteY3" fmla="*/ 6845969 h 6858000"/>
              <a:gd name="connsiteX4" fmla="*/ 0 w 4896853"/>
              <a:gd name="connsiteY4" fmla="*/ 6858000 h 6858000"/>
              <a:gd name="connsiteX5" fmla="*/ 0 w 48968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6853" h="6858000">
                <a:moveTo>
                  <a:pt x="0" y="0"/>
                </a:moveTo>
                <a:lnTo>
                  <a:pt x="4483459" y="9426"/>
                </a:lnTo>
                <a:lnTo>
                  <a:pt x="4896853" y="3429000"/>
                </a:lnTo>
                <a:lnTo>
                  <a:pt x="4401105" y="6845969"/>
                </a:lnTo>
                <a:lnTo>
                  <a:pt x="0" y="6858000"/>
                </a:lnTo>
                <a:lnTo>
                  <a:pt x="0" y="0"/>
                </a:lnTo>
                <a:close/>
              </a:path>
            </a:pathLst>
          </a:custGeom>
          <a:solidFill>
            <a:schemeClr val="bg1"/>
          </a:solidFill>
          <a:ln>
            <a:solidFill>
              <a:schemeClr val="bg1"/>
            </a:solidFill>
          </a:ln>
          <a:effectLst>
            <a:outerShdw blurRad="1143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9C1AD48E-C481-4398-B7AB-C4ED9CBF0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5247" y="6324887"/>
            <a:ext cx="1219200" cy="388293"/>
          </a:xfrm>
          <a:prstGeom prst="rect">
            <a:avLst/>
          </a:prstGeom>
        </p:spPr>
      </p:pic>
      <p:sp>
        <p:nvSpPr>
          <p:cNvPr id="8" name="Content Placeholder 12">
            <a:extLst>
              <a:ext uri="{FF2B5EF4-FFF2-40B4-BE49-F238E27FC236}">
                <a16:creationId xmlns:a16="http://schemas.microsoft.com/office/drawing/2014/main" id="{5EEA56DE-AF4F-4F20-AA5B-4966001CC964}"/>
              </a:ext>
            </a:extLst>
          </p:cNvPr>
          <p:cNvSpPr>
            <a:spLocks noGrp="1"/>
          </p:cNvSpPr>
          <p:nvPr>
            <p:ph sz="quarter" idx="11"/>
          </p:nvPr>
        </p:nvSpPr>
        <p:spPr>
          <a:xfrm>
            <a:off x="3949425" y="0"/>
            <a:ext cx="4521199" cy="866774"/>
          </a:xfrm>
          <a:prstGeom prst="rect">
            <a:avLst/>
          </a:prstGeom>
        </p:spPr>
        <p:txBody>
          <a:bodyPr anchor="ctr">
            <a:normAutofit/>
          </a:bodyPr>
          <a:lstStyle>
            <a:lvl1pPr>
              <a:lnSpc>
                <a:spcPct val="100000"/>
              </a:lnSpc>
              <a:defRPr sz="2400" b="1">
                <a:solidFill>
                  <a:schemeClr val="tx2"/>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FF153241-CBF7-4010-BAF7-081ABABE8CE6}"/>
              </a:ext>
            </a:extLst>
          </p:cNvPr>
          <p:cNvSpPr>
            <a:spLocks noGrp="1"/>
          </p:cNvSpPr>
          <p:nvPr>
            <p:ph sz="quarter" idx="12"/>
          </p:nvPr>
        </p:nvSpPr>
        <p:spPr>
          <a:xfrm>
            <a:off x="204271" y="2995613"/>
            <a:ext cx="2878293" cy="866774"/>
          </a:xfrm>
          <a:prstGeom prst="rect">
            <a:avLst/>
          </a:prstGeom>
        </p:spPr>
        <p:txBody>
          <a:bodyPr anchor="ctr">
            <a:normAutofit/>
          </a:bodyPr>
          <a:lstStyle>
            <a:lvl1pPr>
              <a:lnSpc>
                <a:spcPct val="100000"/>
              </a:lnSpc>
              <a:defRPr sz="24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445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284111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2CBBF-E680-4C76-991C-51823E722CC6}" type="slidenum">
              <a:rPr lang="en-US" smtClean="0"/>
              <a:t>‹#›</a:t>
            </a:fld>
            <a:endParaRPr lang="en-US"/>
          </a:p>
        </p:txBody>
      </p:sp>
    </p:spTree>
    <p:extLst>
      <p:ext uri="{BB962C8B-B14F-4D97-AF65-F5344CB8AC3E}">
        <p14:creationId xmlns:p14="http://schemas.microsoft.com/office/powerpoint/2010/main" val="167444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tags" Target="../tags/tag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vmlDrawing" Target="../drawings/vmlDrawing3.vml"/><Relationship Id="rId58" Type="http://schemas.openxmlformats.org/officeDocument/2006/relationships/image" Target="../media/image1.emf"/><Relationship Id="rId5" Type="http://schemas.openxmlformats.org/officeDocument/2006/relationships/slideLayout" Target="../slideLayouts/slideLayout26.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image" Target="../media/image6.png"/><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image" Target="../media/image7.png"/><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tags" Target="../tags/tag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oleObject" Target="../embeddings/oleObject3.bin"/><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489560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2CBBF-E680-4C76-991C-51823E722CC6}"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41721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56" cstate="email">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4"/>
            </p:custDataLst>
            <p:extLst>
              <p:ext uri="{D42A27DB-BD31-4B8C-83A1-F6EECF244321}">
                <p14:modId xmlns:p14="http://schemas.microsoft.com/office/powerpoint/2010/main" val="338069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57" imgW="395" imgH="396" progId="TCLayout.ActiveDocument.1">
                  <p:embed/>
                </p:oleObj>
              </mc:Choice>
              <mc:Fallback>
                <p:oleObj name="think-cell Slide" r:id="rId5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5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407" y="57708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23207" y="635634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59" cstate="email">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96812"/>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6493330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 id="2147483729" r:id="rId47"/>
    <p:sldLayoutId id="2147483730" r:id="rId48"/>
    <p:sldLayoutId id="2147483731" r:id="rId49"/>
    <p:sldLayoutId id="2147483732" r:id="rId50"/>
    <p:sldLayoutId id="2147483733" r:id="rId51"/>
  </p:sldLayoutIdLst>
  <p:hf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slide" Target="slide8.xml"/><Relationship Id="rId3" Type="http://schemas.openxmlformats.org/officeDocument/2006/relationships/tags" Target="../tags/tag48.xml"/><Relationship Id="rId21" Type="http://schemas.openxmlformats.org/officeDocument/2006/relationships/tags" Target="../tags/tag66.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hyperlink" Target="https://nam10.safelinks.protection.outlook.com/?url=https%3A%2F%2Fdvagov.sharepoint.com%2F%3Af%3A%2Fr%2Fsites%2Fvacovhacomm%2Fadmin%2FPortfolio%2520Leader%2520Data%2520Needs%2520Exploration%2520Reports%2F2023%2520Portfolio%2520Analysis%2520Reports%2FPain%2520and%2520Opioid%2520AMP%2520Analysis%2520(May%25202023)%3Fcsf%3D1%26web%3D1%26e%3DJIbrTg&amp;data=05%7C01%7Ccaroline.mwonga%40riospartners.com%7C1b5cd8b7fc6a4f8b2f8708db586e7efb%7C58196b33812d4eb0ad27fc2dd9de53eb%7C0%7C0%7C638201003880546705%7CUnknown%7CTWFpbGZsb3d8eyJWIjoiMC4wLjAwMDAiLCJQIjoiV2luMzIiLCJBTiI6Ik1haWwiLCJXVCI6Mn0%3D%7C3000%7C%7C%7C&amp;sdata=BGJEP6K7LNo0z7jS7E4Ul1ElJLMCDMftDf4%2FbxC%2BMgA%3D&amp;reserved=0" TargetMode="Externa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slide" Target="slide1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slideLayout" Target="../slideLayouts/slideLayout23.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slide" Target="slide14.xml"/><Relationship Id="rId10" Type="http://schemas.openxmlformats.org/officeDocument/2006/relationships/tags" Target="../tags/tag55.xml"/><Relationship Id="rId19" Type="http://schemas.openxmlformats.org/officeDocument/2006/relationships/tags" Target="../tags/tag64.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slide" Target="slide22.xml"/><Relationship Id="rId30"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41.sv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8.xml"/><Relationship Id="rId5" Type="http://schemas.openxmlformats.org/officeDocument/2006/relationships/slideLayout" Target="../slideLayouts/slideLayout31.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9.xml"/><Relationship Id="rId5" Type="http://schemas.openxmlformats.org/officeDocument/2006/relationships/slideLayout" Target="../slideLayouts/slideLayout31.xml"/><Relationship Id="rId4" Type="http://schemas.openxmlformats.org/officeDocument/2006/relationships/tags" Target="../tags/tag7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1.xml"/><Relationship Id="rId5" Type="http://schemas.openxmlformats.org/officeDocument/2006/relationships/slideLayout" Target="../slideLayouts/slideLayout31.xml"/><Relationship Id="rId4" Type="http://schemas.openxmlformats.org/officeDocument/2006/relationships/tags" Target="../tags/tag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2.xml"/><Relationship Id="rId5" Type="http://schemas.openxmlformats.org/officeDocument/2006/relationships/slideLayout" Target="../slideLayouts/slideLayout31.xml"/><Relationship Id="rId4" Type="http://schemas.openxmlformats.org/officeDocument/2006/relationships/tags" Target="../tags/tag8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AA24-BEE8-45F9-977B-B5446FCB65DE}"/>
              </a:ext>
            </a:extLst>
          </p:cNvPr>
          <p:cNvSpPr>
            <a:spLocks noGrp="1"/>
          </p:cNvSpPr>
          <p:nvPr>
            <p:ph type="ctrTitle"/>
          </p:nvPr>
        </p:nvSpPr>
        <p:spPr>
          <a:xfrm>
            <a:off x="587155" y="3072458"/>
            <a:ext cx="11437205" cy="1330324"/>
          </a:xfrm>
        </p:spPr>
        <p:txBody>
          <a:bodyPr>
            <a:normAutofit/>
          </a:bodyPr>
          <a:lstStyle/>
          <a:p>
            <a:r>
              <a:rPr lang="en-US" sz="4000"/>
              <a:t>Suicide Prevention Portfolio Analysis</a:t>
            </a:r>
          </a:p>
        </p:txBody>
      </p:sp>
      <p:sp>
        <p:nvSpPr>
          <p:cNvPr id="4" name="Subtitle 3">
            <a:extLst>
              <a:ext uri="{FF2B5EF4-FFF2-40B4-BE49-F238E27FC236}">
                <a16:creationId xmlns:a16="http://schemas.microsoft.com/office/drawing/2014/main" id="{804F9C91-3888-456E-BD84-E82E2F49F741}"/>
              </a:ext>
            </a:extLst>
          </p:cNvPr>
          <p:cNvSpPr>
            <a:spLocks noGrp="1"/>
          </p:cNvSpPr>
          <p:nvPr>
            <p:ph type="subTitle" idx="1"/>
          </p:nvPr>
        </p:nvSpPr>
        <p:spPr>
          <a:xfrm>
            <a:off x="1616591" y="4402782"/>
            <a:ext cx="9144000" cy="1330324"/>
          </a:xfrm>
        </p:spPr>
        <p:txBody>
          <a:bodyPr vert="horz" lIns="91440" tIns="45720" rIns="91440" bIns="45720" rtlCol="0" anchor="t">
            <a:noAutofit/>
          </a:bodyPr>
          <a:lstStyle/>
          <a:p>
            <a:r>
              <a:rPr lang="en-US" i="1">
                <a:solidFill>
                  <a:schemeClr val="bg2">
                    <a:lumMod val="25000"/>
                  </a:schemeClr>
                </a:solidFill>
              </a:rPr>
              <a:t>Veterans Health Administration Office of Research and Development</a:t>
            </a:r>
          </a:p>
          <a:p>
            <a:r>
              <a:rPr lang="en-US" sz="1600" i="1">
                <a:solidFill>
                  <a:schemeClr val="bg2">
                    <a:lumMod val="25000"/>
                  </a:schemeClr>
                </a:solidFill>
              </a:rPr>
              <a:t>May 2023</a:t>
            </a:r>
          </a:p>
        </p:txBody>
      </p:sp>
    </p:spTree>
    <p:extLst>
      <p:ext uri="{BB962C8B-B14F-4D97-AF65-F5344CB8AC3E}">
        <p14:creationId xmlns:p14="http://schemas.microsoft.com/office/powerpoint/2010/main" val="387725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A853-4E1D-1A22-1F8B-42D5D4137BED}"/>
              </a:ext>
            </a:extLst>
          </p:cNvPr>
          <p:cNvSpPr>
            <a:spLocks noGrp="1"/>
          </p:cNvSpPr>
          <p:nvPr>
            <p:ph type="title"/>
          </p:nvPr>
        </p:nvSpPr>
        <p:spPr/>
        <p:txBody>
          <a:bodyPr/>
          <a:lstStyle/>
          <a:p>
            <a:r>
              <a:rPr lang="en-US" sz="2800"/>
              <a:t>Dimensions’ search tool has Boolean functionality and AI-generated suggestions</a:t>
            </a:r>
          </a:p>
        </p:txBody>
      </p:sp>
      <p:sp>
        <p:nvSpPr>
          <p:cNvPr id="4" name="Slide Number Placeholder 3">
            <a:extLst>
              <a:ext uri="{FF2B5EF4-FFF2-40B4-BE49-F238E27FC236}">
                <a16:creationId xmlns:a16="http://schemas.microsoft.com/office/drawing/2014/main" id="{20F6EF7A-FA66-3BED-1028-267F8016371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ADC38C2A-6A36-B7DD-B186-C22AEEB3FCE1}"/>
              </a:ext>
            </a:extLst>
          </p:cNvPr>
          <p:cNvSpPr txBox="1">
            <a:spLocks/>
          </p:cNvSpPr>
          <p:nvPr/>
        </p:nvSpPr>
        <p:spPr>
          <a:xfrm>
            <a:off x="451025" y="1393633"/>
            <a:ext cx="5258993" cy="3789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Dimensions’ advanced search tool enables users to query all available fields using Boolean nesting, a feature prized by portfolio leaders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Additionally, Dimensions’ search tool contains a feature which uses AI suggests additional terms for a user to search based on their existing query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For instance, searching for “traumatic brain injury” returns suggestions to add terms such as “severe,” “mild,” and “moderate,” as well as related terms such as “intercranial pressure” and “risk factors”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Finally, Dimensions has a search save function which allows users to save their searches for future use</a:t>
            </a:r>
          </a:p>
        </p:txBody>
      </p:sp>
      <p:pic>
        <p:nvPicPr>
          <p:cNvPr id="9" name="Picture 8">
            <a:extLst>
              <a:ext uri="{FF2B5EF4-FFF2-40B4-BE49-F238E27FC236}">
                <a16:creationId xmlns:a16="http://schemas.microsoft.com/office/drawing/2014/main" id="{1312C4A7-5E12-8F93-1F3F-F41CAB840A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0769" y="1634693"/>
            <a:ext cx="3071276" cy="3588613"/>
          </a:xfrm>
          <a:prstGeom prst="rect">
            <a:avLst/>
          </a:prstGeom>
          <a:ln>
            <a:solidFill>
              <a:schemeClr val="tx1"/>
            </a:solidFill>
          </a:ln>
        </p:spPr>
      </p:pic>
      <p:pic>
        <p:nvPicPr>
          <p:cNvPr id="11" name="Picture 10">
            <a:extLst>
              <a:ext uri="{FF2B5EF4-FFF2-40B4-BE49-F238E27FC236}">
                <a16:creationId xmlns:a16="http://schemas.microsoft.com/office/drawing/2014/main" id="{3FF043C9-EFDC-899B-B4C7-07BFF5F8F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3820" y="1581247"/>
            <a:ext cx="2526512" cy="3588613"/>
          </a:xfrm>
          <a:prstGeom prst="rect">
            <a:avLst/>
          </a:prstGeom>
          <a:ln>
            <a:solidFill>
              <a:schemeClr val="tx1"/>
            </a:solidFill>
          </a:ln>
        </p:spPr>
      </p:pic>
      <p:sp>
        <p:nvSpPr>
          <p:cNvPr id="7" name="TextBox 6">
            <a:extLst>
              <a:ext uri="{FF2B5EF4-FFF2-40B4-BE49-F238E27FC236}">
                <a16:creationId xmlns:a16="http://schemas.microsoft.com/office/drawing/2014/main" id="{1AF50BAC-7840-62FD-6406-44EAEF5ACCB0}"/>
              </a:ext>
            </a:extLst>
          </p:cNvPr>
          <p:cNvSpPr txBox="1"/>
          <p:nvPr/>
        </p:nvSpPr>
        <p:spPr>
          <a:xfrm>
            <a:off x="5573259" y="5223306"/>
            <a:ext cx="3786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Figure 21: Dimensions Boolean search</a:t>
            </a:r>
          </a:p>
        </p:txBody>
      </p:sp>
      <p:sp>
        <p:nvSpPr>
          <p:cNvPr id="8" name="TextBox 7">
            <a:extLst>
              <a:ext uri="{FF2B5EF4-FFF2-40B4-BE49-F238E27FC236}">
                <a16:creationId xmlns:a16="http://schemas.microsoft.com/office/drawing/2014/main" id="{9A92FA8A-8EF4-94DD-9221-4858D819A1C7}"/>
              </a:ext>
            </a:extLst>
          </p:cNvPr>
          <p:cNvSpPr txBox="1"/>
          <p:nvPr/>
        </p:nvSpPr>
        <p:spPr>
          <a:xfrm>
            <a:off x="8659359" y="5169860"/>
            <a:ext cx="3786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Figure 22: Dimensions all-field search</a:t>
            </a:r>
          </a:p>
        </p:txBody>
      </p:sp>
    </p:spTree>
    <p:extLst>
      <p:ext uri="{BB962C8B-B14F-4D97-AF65-F5344CB8AC3E}">
        <p14:creationId xmlns:p14="http://schemas.microsoft.com/office/powerpoint/2010/main" val="40485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7905-ED61-6032-0EA6-C42DC256C495}"/>
              </a:ext>
            </a:extLst>
          </p:cNvPr>
          <p:cNvSpPr>
            <a:spLocks noGrp="1"/>
          </p:cNvSpPr>
          <p:nvPr>
            <p:ph type="title"/>
          </p:nvPr>
        </p:nvSpPr>
        <p:spPr/>
        <p:txBody>
          <a:bodyPr/>
          <a:lstStyle/>
          <a:p>
            <a:r>
              <a:rPr lang="en-US" sz="2800"/>
              <a:t>Dimensions’ integrated analytical capabilities advance beyond simple summarizations</a:t>
            </a:r>
          </a:p>
        </p:txBody>
      </p:sp>
      <p:sp>
        <p:nvSpPr>
          <p:cNvPr id="3" name="Content Placeholder 2">
            <a:extLst>
              <a:ext uri="{FF2B5EF4-FFF2-40B4-BE49-F238E27FC236}">
                <a16:creationId xmlns:a16="http://schemas.microsoft.com/office/drawing/2014/main" id="{2B41FE7C-87B4-2236-1C45-F319772ABE60}"/>
              </a:ext>
            </a:extLst>
          </p:cNvPr>
          <p:cNvSpPr>
            <a:spLocks noGrp="1"/>
          </p:cNvSpPr>
          <p:nvPr>
            <p:ph idx="1"/>
          </p:nvPr>
        </p:nvSpPr>
        <p:spPr>
          <a:xfrm>
            <a:off x="679469" y="1498106"/>
            <a:ext cx="5825050" cy="3861787"/>
          </a:xfrm>
        </p:spPr>
        <p:txBody>
          <a:bodyPr/>
          <a:lstStyle/>
          <a:p>
            <a:r>
              <a:rPr lang="en-US" sz="1800"/>
              <a:t>Dimensions’ integrated analytical capabilities are very advanced. The system possesses a basic visualization suite enabling summarization of project quantity and project funding data over a variety of categories, and also enables comparison of this data across user-selected groups</a:t>
            </a:r>
          </a:p>
          <a:p>
            <a:r>
              <a:rPr lang="en-US" sz="1800"/>
              <a:t>For instance, Dimensions can generate charts comparing VA funding to CDMRP funding across condition types, or comparing two VA medical centers to each other</a:t>
            </a:r>
          </a:p>
          <a:p>
            <a:r>
              <a:rPr lang="en-US" sz="1800"/>
              <a:t>In addition to simple summarizations of data across fields, Dimensions can produce investigator network charts based on co-authorship and citations, allowing users to investigate collaboration patterns across different groups of investigators</a:t>
            </a:r>
          </a:p>
        </p:txBody>
      </p:sp>
      <p:sp>
        <p:nvSpPr>
          <p:cNvPr id="4" name="Slide Number Placeholder 3">
            <a:extLst>
              <a:ext uri="{FF2B5EF4-FFF2-40B4-BE49-F238E27FC236}">
                <a16:creationId xmlns:a16="http://schemas.microsoft.com/office/drawing/2014/main" id="{FBA4D924-FC8A-6451-56E0-2A9A059DE7B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C557346-4320-F3B7-3859-4D2135DF7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6959" y="3741937"/>
            <a:ext cx="3285096" cy="2207241"/>
          </a:xfrm>
          <a:prstGeom prst="rect">
            <a:avLst/>
          </a:prstGeom>
          <a:ln>
            <a:solidFill>
              <a:srgbClr val="002F56"/>
            </a:solidFill>
          </a:ln>
        </p:spPr>
      </p:pic>
      <p:pic>
        <p:nvPicPr>
          <p:cNvPr id="8" name="Picture 7">
            <a:extLst>
              <a:ext uri="{FF2B5EF4-FFF2-40B4-BE49-F238E27FC236}">
                <a16:creationId xmlns:a16="http://schemas.microsoft.com/office/drawing/2014/main" id="{3690DE84-3946-770B-383E-D32DE4D66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5747" y="1144802"/>
            <a:ext cx="3567519" cy="2207242"/>
          </a:xfrm>
          <a:prstGeom prst="rect">
            <a:avLst/>
          </a:prstGeom>
          <a:ln>
            <a:solidFill>
              <a:srgbClr val="002F56"/>
            </a:solidFill>
          </a:ln>
        </p:spPr>
      </p:pic>
      <p:sp>
        <p:nvSpPr>
          <p:cNvPr id="7" name="TextBox 6">
            <a:extLst>
              <a:ext uri="{FF2B5EF4-FFF2-40B4-BE49-F238E27FC236}">
                <a16:creationId xmlns:a16="http://schemas.microsoft.com/office/drawing/2014/main" id="{86B5BB5D-E930-117A-C658-6623BAE624C1}"/>
              </a:ext>
            </a:extLst>
          </p:cNvPr>
          <p:cNvSpPr txBox="1"/>
          <p:nvPr/>
        </p:nvSpPr>
        <p:spPr>
          <a:xfrm>
            <a:off x="7475747" y="3331496"/>
            <a:ext cx="3786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Figure 23: Example Dimensions visualization</a:t>
            </a:r>
          </a:p>
        </p:txBody>
      </p:sp>
      <p:sp>
        <p:nvSpPr>
          <p:cNvPr id="9" name="TextBox 8">
            <a:extLst>
              <a:ext uri="{FF2B5EF4-FFF2-40B4-BE49-F238E27FC236}">
                <a16:creationId xmlns:a16="http://schemas.microsoft.com/office/drawing/2014/main" id="{DE3988A9-6A63-1E51-E0B6-6A1944C8EEBC}"/>
              </a:ext>
            </a:extLst>
          </p:cNvPr>
          <p:cNvSpPr txBox="1"/>
          <p:nvPr/>
        </p:nvSpPr>
        <p:spPr>
          <a:xfrm>
            <a:off x="7366358" y="5919214"/>
            <a:ext cx="3786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Figure 24: Example Dimensions visualization</a:t>
            </a:r>
          </a:p>
        </p:txBody>
      </p:sp>
    </p:spTree>
    <p:extLst>
      <p:ext uri="{BB962C8B-B14F-4D97-AF65-F5344CB8AC3E}">
        <p14:creationId xmlns:p14="http://schemas.microsoft.com/office/powerpoint/2010/main" val="96554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BEED-C9BA-BB0B-E586-B533B3C7845D}"/>
              </a:ext>
            </a:extLst>
          </p:cNvPr>
          <p:cNvSpPr>
            <a:spLocks noGrp="1"/>
          </p:cNvSpPr>
          <p:nvPr>
            <p:ph type="title"/>
          </p:nvPr>
        </p:nvSpPr>
        <p:spPr/>
        <p:txBody>
          <a:bodyPr/>
          <a:lstStyle/>
          <a:p>
            <a:r>
              <a:rPr lang="en-US" sz="2800"/>
              <a:t>While Dimensions is not a comprehensive repository of all agency-funded projects, it has an easy-to-use interface</a:t>
            </a:r>
          </a:p>
        </p:txBody>
      </p:sp>
      <p:sp>
        <p:nvSpPr>
          <p:cNvPr id="4" name="Slide Number Placeholder 3">
            <a:extLst>
              <a:ext uri="{FF2B5EF4-FFF2-40B4-BE49-F238E27FC236}">
                <a16:creationId xmlns:a16="http://schemas.microsoft.com/office/drawing/2014/main" id="{F5861AC9-C79C-0664-7AEE-B0DE829168A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5F66AF3B-6BA4-5E9B-4EA2-0DACB87728AD}"/>
              </a:ext>
            </a:extLst>
          </p:cNvPr>
          <p:cNvSpPr txBox="1">
            <a:spLocks/>
          </p:cNvSpPr>
          <p:nvPr/>
        </p:nvSpPr>
        <p:spPr>
          <a:xfrm>
            <a:off x="837007" y="1253331"/>
            <a:ext cx="51691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Comprehensiveness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present, Dimensions does not contain comprehensive data on all funded projects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For instance, it contains data on only  ~6000 VA-funded projects, which does represent the total corpus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0FA47BC8-64F6-FCCC-697B-E44D6987F362}"/>
              </a:ext>
            </a:extLst>
          </p:cNvPr>
          <p:cNvSpPr txBox="1">
            <a:spLocks/>
          </p:cNvSpPr>
          <p:nvPr/>
        </p:nvSpPr>
        <p:spPr>
          <a:xfrm>
            <a:off x="6629810" y="1253331"/>
            <a:ext cx="51691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Dimensions’ user interface meets portfolio leader needs. It is relatively easy to use, and does not require a significant amount of clicks to access needed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Projects are provided in list form, with links to find more details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Additionally, short tutorials and trainings are available for users who require additional training </a:t>
            </a:r>
          </a:p>
        </p:txBody>
      </p:sp>
      <p:pic>
        <p:nvPicPr>
          <p:cNvPr id="2050" name="Picture 1">
            <a:extLst>
              <a:ext uri="{FF2B5EF4-FFF2-40B4-BE49-F238E27FC236}">
                <a16:creationId xmlns:a16="http://schemas.microsoft.com/office/drawing/2014/main" id="{D720F779-1526-82F3-9563-1A18038F99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3033" y="3127525"/>
            <a:ext cx="5810250" cy="2139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1">
            <a:extLst>
              <a:ext uri="{FF2B5EF4-FFF2-40B4-BE49-F238E27FC236}">
                <a16:creationId xmlns:a16="http://schemas.microsoft.com/office/drawing/2014/main" id="{F3C3F5EB-1493-858D-4CBF-CD9250F4A0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5919" y="3322030"/>
            <a:ext cx="3844531" cy="17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0837F8F-E029-8794-7C11-89A92BE770E2}"/>
              </a:ext>
            </a:extLst>
          </p:cNvPr>
          <p:cNvSpPr txBox="1"/>
          <p:nvPr/>
        </p:nvSpPr>
        <p:spPr>
          <a:xfrm>
            <a:off x="1528437" y="5267475"/>
            <a:ext cx="3786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Figure 25: Dimensions VA data</a:t>
            </a:r>
          </a:p>
        </p:txBody>
      </p:sp>
      <p:sp>
        <p:nvSpPr>
          <p:cNvPr id="9" name="TextBox 8">
            <a:extLst>
              <a:ext uri="{FF2B5EF4-FFF2-40B4-BE49-F238E27FC236}">
                <a16:creationId xmlns:a16="http://schemas.microsoft.com/office/drawing/2014/main" id="{E1F56AB1-6B19-67A0-084C-42A83A5015B5}"/>
              </a:ext>
            </a:extLst>
          </p:cNvPr>
          <p:cNvSpPr txBox="1"/>
          <p:nvPr/>
        </p:nvSpPr>
        <p:spPr>
          <a:xfrm>
            <a:off x="7375919" y="5033312"/>
            <a:ext cx="3786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Figure 26: Dimensions training</a:t>
            </a:r>
          </a:p>
        </p:txBody>
      </p:sp>
    </p:spTree>
    <p:extLst>
      <p:ext uri="{BB962C8B-B14F-4D97-AF65-F5344CB8AC3E}">
        <p14:creationId xmlns:p14="http://schemas.microsoft.com/office/powerpoint/2010/main" val="372474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AA24-BEE8-45F9-977B-B5446FCB65DE}"/>
              </a:ext>
            </a:extLst>
          </p:cNvPr>
          <p:cNvSpPr>
            <a:spLocks noGrp="1"/>
          </p:cNvSpPr>
          <p:nvPr>
            <p:ph type="ctrTitle"/>
          </p:nvPr>
        </p:nvSpPr>
        <p:spPr>
          <a:xfrm>
            <a:off x="587155" y="3072458"/>
            <a:ext cx="11024829" cy="1330324"/>
          </a:xfrm>
        </p:spPr>
        <p:txBody>
          <a:bodyPr>
            <a:normAutofit fontScale="90000"/>
          </a:bodyPr>
          <a:lstStyle/>
          <a:p>
            <a:r>
              <a:rPr lang="en-US"/>
              <a:t>ABRIDGED REPORT:</a:t>
            </a:r>
            <a:br>
              <a:rPr lang="en-US">
                <a:cs typeface="Calibri Light"/>
              </a:rPr>
            </a:br>
            <a:r>
              <a:rPr lang="en-US" sz="4400"/>
              <a:t>Pain and Opioid </a:t>
            </a:r>
            <a:r>
              <a:rPr lang="en-US"/>
              <a:t>Actively Managed </a:t>
            </a:r>
            <a:r>
              <a:rPr lang="en-US" sz="4400"/>
              <a:t>Portfolio Analysis</a:t>
            </a:r>
          </a:p>
        </p:txBody>
      </p:sp>
      <p:sp>
        <p:nvSpPr>
          <p:cNvPr id="4" name="Subtitle 3">
            <a:extLst>
              <a:ext uri="{FF2B5EF4-FFF2-40B4-BE49-F238E27FC236}">
                <a16:creationId xmlns:a16="http://schemas.microsoft.com/office/drawing/2014/main" id="{804F9C91-3888-456E-BD84-E82E2F49F741}"/>
              </a:ext>
            </a:extLst>
          </p:cNvPr>
          <p:cNvSpPr>
            <a:spLocks noGrp="1"/>
          </p:cNvSpPr>
          <p:nvPr>
            <p:ph type="subTitle" idx="1"/>
          </p:nvPr>
        </p:nvSpPr>
        <p:spPr>
          <a:xfrm>
            <a:off x="1522807" y="4674716"/>
            <a:ext cx="9144000" cy="1330324"/>
          </a:xfrm>
        </p:spPr>
        <p:txBody>
          <a:bodyPr vert="horz" lIns="91440" tIns="45720" rIns="91440" bIns="45720" rtlCol="0" anchor="t">
            <a:noAutofit/>
          </a:bodyPr>
          <a:lstStyle/>
          <a:p>
            <a:r>
              <a:rPr lang="en-US" i="1"/>
              <a:t>Veterans Health Administration Office of Research and Development</a:t>
            </a:r>
          </a:p>
          <a:p>
            <a:endParaRPr lang="en-US" i="1"/>
          </a:p>
          <a:p>
            <a:r>
              <a:rPr lang="en-US" sz="1600" i="1"/>
              <a:t>Delivered May 2023</a:t>
            </a:r>
          </a:p>
        </p:txBody>
      </p:sp>
      <p:sp>
        <p:nvSpPr>
          <p:cNvPr id="3" name="Slide Number Placeholder 2">
            <a:extLst>
              <a:ext uri="{FF2B5EF4-FFF2-40B4-BE49-F238E27FC236}">
                <a16:creationId xmlns:a16="http://schemas.microsoft.com/office/drawing/2014/main" id="{6F625472-3A7E-4AA4-AE95-9F6DBE235F1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62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2533672-85DE-42D5-8E89-6A1B63B47358}"/>
              </a:ext>
            </a:extLst>
          </p:cNvPr>
          <p:cNvSpPr>
            <a:spLocks noGrp="1"/>
          </p:cNvSpPr>
          <p:nvPr>
            <p:ph type="title"/>
            <p:custDataLst>
              <p:tags r:id="rId2"/>
            </p:custDataLst>
          </p:nvPr>
        </p:nvSpPr>
        <p:spPr>
          <a:xfrm>
            <a:off x="837007" y="242330"/>
            <a:ext cx="10515600" cy="618385"/>
          </a:xfrm>
          <a:prstGeom prst="rect">
            <a:avLst/>
          </a:prstGeom>
        </p:spPr>
        <p:txBody>
          <a:bodyPr vert="horz" wrap="square" lIns="91440" tIns="45720" rIns="91440" bIns="45720" anchor="ctr" anchorCtr="0">
            <a:noAutofit/>
          </a:bodyPr>
          <a:lstStyle/>
          <a:p>
            <a:r>
              <a:rPr lang="en-US" sz="2400"/>
              <a:t>Table of Contents</a:t>
            </a:r>
          </a:p>
        </p:txBody>
      </p:sp>
      <p:sp>
        <p:nvSpPr>
          <p:cNvPr id="3" name="Slide Number Placeholder 2">
            <a:extLst>
              <a:ext uri="{FF2B5EF4-FFF2-40B4-BE49-F238E27FC236}">
                <a16:creationId xmlns:a16="http://schemas.microsoft.com/office/drawing/2014/main" id="{74449657-4BED-4F0B-890A-130D48296FB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8AFAB5-B382-4886-933F-9D3BD7B1C0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E5F2516-C931-7ACF-824B-EF2F7FBE642A}"/>
              </a:ext>
            </a:extLst>
          </p:cNvPr>
          <p:cNvSpPr/>
          <p:nvPr/>
        </p:nvSpPr>
        <p:spPr>
          <a:xfrm>
            <a:off x="8238469" y="1130212"/>
            <a:ext cx="3793610" cy="4449377"/>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mn-cs"/>
              </a:rPr>
              <a:t>This Table of Contents reflects the full contents of the Precision Oncology AMP Portfolio Analysis report to show its breadth and depth.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mn-cs"/>
              </a:rPr>
              <a:t>The following slides are an abridged version of that report providing examples from major section of the report. </a:t>
            </a:r>
            <a:endPar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Calibri"/>
              </a:rPr>
              <a:t>The full report is available </a:t>
            </a:r>
            <a:r>
              <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Calibri"/>
                <a:hlinkClick r:id="rId25">
                  <a:extLst>
                    <a:ext uri="{A12FA001-AC4F-418D-AE19-62706E023703}">
                      <ahyp:hlinkClr xmlns:ahyp="http://schemas.microsoft.com/office/drawing/2018/hyperlinkcolor" val="tx"/>
                    </a:ext>
                  </a:extLst>
                </a:hlinkClick>
              </a:rPr>
              <a:t>here</a:t>
            </a:r>
            <a:r>
              <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7E6E6">
                  <a:lumMod val="25000"/>
                </a:srgbClr>
              </a:solidFill>
              <a:effectLst/>
              <a:uLnTx/>
              <a:uFillTx/>
              <a:latin typeface="Calibri" panose="020F0502020204030204"/>
              <a:ea typeface="+mn-ea"/>
              <a:cs typeface="Calibri"/>
            </a:endParaRPr>
          </a:p>
        </p:txBody>
      </p:sp>
      <p:sp>
        <p:nvSpPr>
          <p:cNvPr id="4" name="Rectangle 3">
            <a:extLst>
              <a:ext uri="{FF2B5EF4-FFF2-40B4-BE49-F238E27FC236}">
                <a16:creationId xmlns:a16="http://schemas.microsoft.com/office/drawing/2014/main" id="{75FE8663-CAB4-E7CB-1D28-C18174F5FCCB}"/>
              </a:ext>
            </a:extLst>
          </p:cNvPr>
          <p:cNvSpPr/>
          <p:nvPr>
            <p:custDataLst>
              <p:tags r:id="rId3"/>
            </p:custDataLst>
          </p:nvPr>
        </p:nvSpPr>
        <p:spPr>
          <a:xfrm>
            <a:off x="967727" y="1185347"/>
            <a:ext cx="10733889" cy="3892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4127" rIns="0" bIns="74127" numCol="1" spcCol="0" rtlCol="0" fromWordArt="0" anchor="t" anchorCtr="0" forceAA="0" compatLnSpc="1">
            <a:prstTxWarp prst="textNoShape">
              <a:avLst/>
            </a:prstTxWarp>
            <a:noAutofit/>
          </a:bodyPr>
          <a:lstStyle/>
          <a:p>
            <a:pPr algn="ctr">
              <a:spcBef>
                <a:spcPct val="0"/>
              </a:spcBef>
              <a:spcAft>
                <a:spcPct val="0"/>
              </a:spcAft>
            </a:pPr>
            <a:endParaRPr lang="en-US" sz="1556">
              <a:solidFill>
                <a:schemeClr val="tx1"/>
              </a:solidFill>
            </a:endParaRPr>
          </a:p>
        </p:txBody>
      </p:sp>
      <p:sp>
        <p:nvSpPr>
          <p:cNvPr id="5" name="Rectangle 4">
            <a:hlinkClick r:id="" action="ppaction://noaction"/>
            <a:extLst>
              <a:ext uri="{FF2B5EF4-FFF2-40B4-BE49-F238E27FC236}">
                <a16:creationId xmlns:a16="http://schemas.microsoft.com/office/drawing/2014/main" id="{299FC7EE-F865-E4D2-7452-00234FD143BB}"/>
              </a:ext>
            </a:extLst>
          </p:cNvPr>
          <p:cNvSpPr/>
          <p:nvPr>
            <p:custDataLst>
              <p:tags r:id="rId4"/>
            </p:custDataLst>
          </p:nvPr>
        </p:nvSpPr>
        <p:spPr>
          <a:xfrm>
            <a:off x="965344" y="5241169"/>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Appendix</a:t>
            </a:r>
          </a:p>
        </p:txBody>
      </p:sp>
      <p:sp>
        <p:nvSpPr>
          <p:cNvPr id="6" name="Rectangle 5">
            <a:hlinkClick r:id="" action="ppaction://noaction"/>
            <a:extLst>
              <a:ext uri="{FF2B5EF4-FFF2-40B4-BE49-F238E27FC236}">
                <a16:creationId xmlns:a16="http://schemas.microsoft.com/office/drawing/2014/main" id="{E2BA7EFD-CE5E-E8E5-08A4-4EC7884F6E90}"/>
              </a:ext>
            </a:extLst>
          </p:cNvPr>
          <p:cNvSpPr/>
          <p:nvPr>
            <p:custDataLst>
              <p:tags r:id="rId5"/>
            </p:custDataLst>
          </p:nvPr>
        </p:nvSpPr>
        <p:spPr>
          <a:xfrm>
            <a:off x="514349" y="5241169"/>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5</a:t>
            </a:r>
          </a:p>
        </p:txBody>
      </p:sp>
      <p:sp>
        <p:nvSpPr>
          <p:cNvPr id="7" name="Rectangle 6">
            <a:hlinkClick r:id="" action="ppaction://noaction"/>
            <a:extLst>
              <a:ext uri="{FF2B5EF4-FFF2-40B4-BE49-F238E27FC236}">
                <a16:creationId xmlns:a16="http://schemas.microsoft.com/office/drawing/2014/main" id="{3D625D3A-CAD6-5F1F-F393-E4AC8D863BAD}"/>
              </a:ext>
            </a:extLst>
          </p:cNvPr>
          <p:cNvSpPr/>
          <p:nvPr>
            <p:custDataLst>
              <p:tags r:id="rId6"/>
            </p:custDataLst>
          </p:nvPr>
        </p:nvSpPr>
        <p:spPr>
          <a:xfrm>
            <a:off x="965344" y="4790174"/>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Recommendations</a:t>
            </a:r>
          </a:p>
        </p:txBody>
      </p:sp>
      <p:sp>
        <p:nvSpPr>
          <p:cNvPr id="8" name="Rectangle 7">
            <a:hlinkClick r:id="" action="ppaction://noaction"/>
            <a:extLst>
              <a:ext uri="{FF2B5EF4-FFF2-40B4-BE49-F238E27FC236}">
                <a16:creationId xmlns:a16="http://schemas.microsoft.com/office/drawing/2014/main" id="{C47FA232-DF61-95BB-F98E-908065860712}"/>
              </a:ext>
            </a:extLst>
          </p:cNvPr>
          <p:cNvSpPr/>
          <p:nvPr>
            <p:custDataLst>
              <p:tags r:id="rId7"/>
            </p:custDataLst>
          </p:nvPr>
        </p:nvSpPr>
        <p:spPr>
          <a:xfrm>
            <a:off x="514349" y="4790174"/>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4</a:t>
            </a:r>
          </a:p>
        </p:txBody>
      </p:sp>
      <p:sp>
        <p:nvSpPr>
          <p:cNvPr id="9" name="Rectangle 8">
            <a:hlinkClick r:id="" action="ppaction://noaction"/>
            <a:extLst>
              <a:ext uri="{FF2B5EF4-FFF2-40B4-BE49-F238E27FC236}">
                <a16:creationId xmlns:a16="http://schemas.microsoft.com/office/drawing/2014/main" id="{02638407-E062-F267-16DD-404C68EAC6F0}"/>
              </a:ext>
            </a:extLst>
          </p:cNvPr>
          <p:cNvSpPr/>
          <p:nvPr>
            <p:custDataLst>
              <p:tags r:id="rId8"/>
            </p:custDataLst>
          </p:nvPr>
        </p:nvSpPr>
        <p:spPr>
          <a:xfrm>
            <a:off x="965344" y="4339180"/>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Methods</a:t>
            </a:r>
          </a:p>
        </p:txBody>
      </p:sp>
      <p:sp>
        <p:nvSpPr>
          <p:cNvPr id="10" name="Rectangle 9">
            <a:hlinkClick r:id="" action="ppaction://noaction"/>
            <a:extLst>
              <a:ext uri="{FF2B5EF4-FFF2-40B4-BE49-F238E27FC236}">
                <a16:creationId xmlns:a16="http://schemas.microsoft.com/office/drawing/2014/main" id="{1411A3B6-B79F-17CE-7F2C-E296702C9527}"/>
              </a:ext>
            </a:extLst>
          </p:cNvPr>
          <p:cNvSpPr/>
          <p:nvPr>
            <p:custDataLst>
              <p:tags r:id="rId9"/>
            </p:custDataLst>
          </p:nvPr>
        </p:nvSpPr>
        <p:spPr>
          <a:xfrm>
            <a:off x="514349" y="433918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3</a:t>
            </a:r>
          </a:p>
        </p:txBody>
      </p:sp>
      <p:sp>
        <p:nvSpPr>
          <p:cNvPr id="11" name="Rectangle 10">
            <a:hlinkClick r:id="rId26" action="ppaction://hlinksldjump"/>
            <a:extLst>
              <a:ext uri="{FF2B5EF4-FFF2-40B4-BE49-F238E27FC236}">
                <a16:creationId xmlns:a16="http://schemas.microsoft.com/office/drawing/2014/main" id="{B6318CD7-13E6-5545-A0C1-9FBE39DABEA8}"/>
              </a:ext>
            </a:extLst>
          </p:cNvPr>
          <p:cNvSpPr/>
          <p:nvPr>
            <p:custDataLst>
              <p:tags r:id="rId10"/>
            </p:custDataLst>
          </p:nvPr>
        </p:nvSpPr>
        <p:spPr>
          <a:xfrm>
            <a:off x="965344" y="388818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2.5</a:t>
            </a:r>
          </a:p>
        </p:txBody>
      </p:sp>
      <p:sp>
        <p:nvSpPr>
          <p:cNvPr id="12" name="Rectangle 11">
            <a:hlinkClick r:id="" action="ppaction://noaction"/>
            <a:extLst>
              <a:ext uri="{FF2B5EF4-FFF2-40B4-BE49-F238E27FC236}">
                <a16:creationId xmlns:a16="http://schemas.microsoft.com/office/drawing/2014/main" id="{B62A8832-F861-E480-B1F9-FCC957ED1598}"/>
              </a:ext>
            </a:extLst>
          </p:cNvPr>
          <p:cNvSpPr/>
          <p:nvPr>
            <p:custDataLst>
              <p:tags r:id="rId11"/>
            </p:custDataLst>
          </p:nvPr>
        </p:nvSpPr>
        <p:spPr>
          <a:xfrm>
            <a:off x="965344" y="343719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2.4</a:t>
            </a:r>
          </a:p>
        </p:txBody>
      </p:sp>
      <p:sp>
        <p:nvSpPr>
          <p:cNvPr id="13" name="Rectangle 12">
            <a:hlinkClick r:id="rId27" action="ppaction://hlinksldjump"/>
            <a:extLst>
              <a:ext uri="{FF2B5EF4-FFF2-40B4-BE49-F238E27FC236}">
                <a16:creationId xmlns:a16="http://schemas.microsoft.com/office/drawing/2014/main" id="{7C0B161C-459B-3AFF-2943-2B6E513C98A7}"/>
              </a:ext>
            </a:extLst>
          </p:cNvPr>
          <p:cNvSpPr/>
          <p:nvPr>
            <p:custDataLst>
              <p:tags r:id="rId12"/>
            </p:custDataLst>
          </p:nvPr>
        </p:nvSpPr>
        <p:spPr>
          <a:xfrm>
            <a:off x="965344" y="2986195"/>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2.3</a:t>
            </a:r>
          </a:p>
        </p:txBody>
      </p:sp>
      <p:sp>
        <p:nvSpPr>
          <p:cNvPr id="14" name="Rectangle 13">
            <a:hlinkClick r:id="rId28" action="ppaction://hlinksldjump"/>
            <a:extLst>
              <a:ext uri="{FF2B5EF4-FFF2-40B4-BE49-F238E27FC236}">
                <a16:creationId xmlns:a16="http://schemas.microsoft.com/office/drawing/2014/main" id="{AEC179A1-2D70-AD2E-21D8-34F8F0E9ECD1}"/>
              </a:ext>
            </a:extLst>
          </p:cNvPr>
          <p:cNvSpPr/>
          <p:nvPr>
            <p:custDataLst>
              <p:tags r:id="rId13"/>
            </p:custDataLst>
          </p:nvPr>
        </p:nvSpPr>
        <p:spPr>
          <a:xfrm>
            <a:off x="965344" y="2535200"/>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2.2</a:t>
            </a:r>
          </a:p>
        </p:txBody>
      </p:sp>
      <p:sp>
        <p:nvSpPr>
          <p:cNvPr id="15" name="Rectangle 14">
            <a:hlinkClick r:id="rId29" action="ppaction://hlinksldjump"/>
            <a:extLst>
              <a:ext uri="{FF2B5EF4-FFF2-40B4-BE49-F238E27FC236}">
                <a16:creationId xmlns:a16="http://schemas.microsoft.com/office/drawing/2014/main" id="{2B8108B4-2AF0-1361-B707-37A26232200A}"/>
              </a:ext>
            </a:extLst>
          </p:cNvPr>
          <p:cNvSpPr/>
          <p:nvPr>
            <p:custDataLst>
              <p:tags r:id="rId14"/>
            </p:custDataLst>
          </p:nvPr>
        </p:nvSpPr>
        <p:spPr>
          <a:xfrm>
            <a:off x="1416338" y="2084205"/>
            <a:ext cx="3579097"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Introduction</a:t>
            </a:r>
          </a:p>
        </p:txBody>
      </p:sp>
      <p:sp>
        <p:nvSpPr>
          <p:cNvPr id="16" name="Rectangle 15">
            <a:hlinkClick r:id="rId29" action="ppaction://hlinksldjump"/>
            <a:extLst>
              <a:ext uri="{FF2B5EF4-FFF2-40B4-BE49-F238E27FC236}">
                <a16:creationId xmlns:a16="http://schemas.microsoft.com/office/drawing/2014/main" id="{9AA6EC61-3349-E8B5-6623-82B73699B546}"/>
              </a:ext>
            </a:extLst>
          </p:cNvPr>
          <p:cNvSpPr/>
          <p:nvPr>
            <p:custDataLst>
              <p:tags r:id="rId15"/>
            </p:custDataLst>
          </p:nvPr>
        </p:nvSpPr>
        <p:spPr>
          <a:xfrm>
            <a:off x="965344" y="2084205"/>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2.1</a:t>
            </a:r>
          </a:p>
        </p:txBody>
      </p:sp>
      <p:sp>
        <p:nvSpPr>
          <p:cNvPr id="17" name="Rectangle 16">
            <a:hlinkClick r:id="rId29" action="ppaction://hlinksldjump"/>
            <a:extLst>
              <a:ext uri="{FF2B5EF4-FFF2-40B4-BE49-F238E27FC236}">
                <a16:creationId xmlns:a16="http://schemas.microsoft.com/office/drawing/2014/main" id="{08F2F2CF-1FBE-4B45-5895-5EADF7E440EA}"/>
              </a:ext>
            </a:extLst>
          </p:cNvPr>
          <p:cNvSpPr/>
          <p:nvPr>
            <p:custDataLst>
              <p:tags r:id="rId16"/>
            </p:custDataLst>
          </p:nvPr>
        </p:nvSpPr>
        <p:spPr>
          <a:xfrm>
            <a:off x="965344" y="1633211"/>
            <a:ext cx="4030091"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Key Findings</a:t>
            </a:r>
          </a:p>
        </p:txBody>
      </p:sp>
      <p:sp>
        <p:nvSpPr>
          <p:cNvPr id="19" name="Rectangle 18">
            <a:hlinkClick r:id="rId29" action="ppaction://hlinksldjump"/>
            <a:extLst>
              <a:ext uri="{FF2B5EF4-FFF2-40B4-BE49-F238E27FC236}">
                <a16:creationId xmlns:a16="http://schemas.microsoft.com/office/drawing/2014/main" id="{95B4C378-D89C-6419-A92B-32B954752532}"/>
              </a:ext>
            </a:extLst>
          </p:cNvPr>
          <p:cNvSpPr/>
          <p:nvPr>
            <p:custDataLst>
              <p:tags r:id="rId17"/>
            </p:custDataLst>
          </p:nvPr>
        </p:nvSpPr>
        <p:spPr>
          <a:xfrm>
            <a:off x="514349" y="1633211"/>
            <a:ext cx="389222" cy="389222"/>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2</a:t>
            </a:r>
          </a:p>
        </p:txBody>
      </p:sp>
      <p:sp>
        <p:nvSpPr>
          <p:cNvPr id="20" name="Rectangle 19">
            <a:hlinkClick r:id="rId30" action="ppaction://hlinksldjump"/>
            <a:extLst>
              <a:ext uri="{FF2B5EF4-FFF2-40B4-BE49-F238E27FC236}">
                <a16:creationId xmlns:a16="http://schemas.microsoft.com/office/drawing/2014/main" id="{07975420-CC9D-0881-FB85-4F2008ED8392}"/>
              </a:ext>
            </a:extLst>
          </p:cNvPr>
          <p:cNvSpPr/>
          <p:nvPr>
            <p:custDataLst>
              <p:tags r:id="rId18"/>
            </p:custDataLst>
          </p:nvPr>
        </p:nvSpPr>
        <p:spPr>
          <a:xfrm>
            <a:off x="965344" y="1182216"/>
            <a:ext cx="4030091" cy="38922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Executive Summary</a:t>
            </a:r>
          </a:p>
        </p:txBody>
      </p:sp>
      <p:sp>
        <p:nvSpPr>
          <p:cNvPr id="22" name="Rectangle 21">
            <a:hlinkClick r:id="rId30" action="ppaction://hlinksldjump"/>
            <a:extLst>
              <a:ext uri="{FF2B5EF4-FFF2-40B4-BE49-F238E27FC236}">
                <a16:creationId xmlns:a16="http://schemas.microsoft.com/office/drawing/2014/main" id="{8370BEE1-BADC-5E41-77D5-34CC862A094D}"/>
              </a:ext>
            </a:extLst>
          </p:cNvPr>
          <p:cNvSpPr/>
          <p:nvPr>
            <p:custDataLst>
              <p:tags r:id="rId19"/>
            </p:custDataLst>
          </p:nvPr>
        </p:nvSpPr>
        <p:spPr>
          <a:xfrm>
            <a:off x="514349" y="1182216"/>
            <a:ext cx="389222" cy="389223"/>
          </a:xfrm>
          <a:prstGeom prst="rect">
            <a:avLst/>
          </a:prstGeom>
          <a:solidFill>
            <a:srgbClr val="002F5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74127" bIns="74127" numCol="1" spcCol="0" rtlCol="0" fromWordArt="0" anchor="ctr" anchorCtr="0" forceAA="0" compatLnSpc="1">
            <a:prstTxWarp prst="textNoShape">
              <a:avLst/>
            </a:prstTxWarp>
            <a:noAutofit/>
          </a:bodyPr>
          <a:lstStyle/>
          <a:p>
            <a:pPr algn="ctr">
              <a:spcBef>
                <a:spcPct val="0"/>
              </a:spcBef>
              <a:spcAft>
                <a:spcPct val="0"/>
              </a:spcAft>
            </a:pPr>
            <a:r>
              <a:rPr lang="en-US" sz="1556" b="1">
                <a:solidFill>
                  <a:schemeClr val="bg1"/>
                </a:solidFill>
              </a:rPr>
              <a:t>1</a:t>
            </a:r>
          </a:p>
        </p:txBody>
      </p:sp>
      <p:cxnSp>
        <p:nvCxnSpPr>
          <p:cNvPr id="23" name="Straight Connector 22">
            <a:extLst>
              <a:ext uri="{FF2B5EF4-FFF2-40B4-BE49-F238E27FC236}">
                <a16:creationId xmlns:a16="http://schemas.microsoft.com/office/drawing/2014/main" id="{DF340A0D-8DDA-5567-D3FD-0B6A75DC954D}"/>
              </a:ext>
            </a:extLst>
          </p:cNvPr>
          <p:cNvCxnSpPr>
            <a:cxnSpLocks/>
          </p:cNvCxnSpPr>
          <p:nvPr/>
        </p:nvCxnSpPr>
        <p:spPr>
          <a:xfrm>
            <a:off x="2779711" y="1379697"/>
            <a:ext cx="356616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722C6B-8A2D-5F2A-58D3-C57A3FF91608}"/>
              </a:ext>
            </a:extLst>
          </p:cNvPr>
          <p:cNvCxnSpPr>
            <a:cxnSpLocks/>
          </p:cNvCxnSpPr>
          <p:nvPr/>
        </p:nvCxnSpPr>
        <p:spPr>
          <a:xfrm flipV="1">
            <a:off x="2306510" y="1843006"/>
            <a:ext cx="4023360" cy="21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BECB62-5E6C-B128-5CE9-77A3F46D0586}"/>
              </a:ext>
            </a:extLst>
          </p:cNvPr>
          <p:cNvCxnSpPr>
            <a:cxnSpLocks/>
          </p:cNvCxnSpPr>
          <p:nvPr/>
        </p:nvCxnSpPr>
        <p:spPr>
          <a:xfrm>
            <a:off x="2671887" y="2291589"/>
            <a:ext cx="3657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FCC202-7939-33AD-4D97-7DE91CD81AC9}"/>
              </a:ext>
            </a:extLst>
          </p:cNvPr>
          <p:cNvCxnSpPr>
            <a:cxnSpLocks/>
          </p:cNvCxnSpPr>
          <p:nvPr/>
        </p:nvCxnSpPr>
        <p:spPr>
          <a:xfrm flipV="1">
            <a:off x="1896534" y="4537949"/>
            <a:ext cx="43891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E69218-7EB9-10E1-DF6C-F2EFA95CD0C0}"/>
              </a:ext>
            </a:extLst>
          </p:cNvPr>
          <p:cNvCxnSpPr>
            <a:cxnSpLocks/>
          </p:cNvCxnSpPr>
          <p:nvPr/>
        </p:nvCxnSpPr>
        <p:spPr>
          <a:xfrm flipV="1">
            <a:off x="2652286" y="4979111"/>
            <a:ext cx="3657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C7927C-16F2-739C-801A-EB3446F0C051}"/>
              </a:ext>
            </a:extLst>
          </p:cNvPr>
          <p:cNvCxnSpPr>
            <a:cxnSpLocks/>
          </p:cNvCxnSpPr>
          <p:nvPr/>
        </p:nvCxnSpPr>
        <p:spPr>
          <a:xfrm flipV="1">
            <a:off x="2006600" y="5415156"/>
            <a:ext cx="42976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hlinkClick r:id="rId26" action="ppaction://hlinksldjump"/>
            <a:extLst>
              <a:ext uri="{FF2B5EF4-FFF2-40B4-BE49-F238E27FC236}">
                <a16:creationId xmlns:a16="http://schemas.microsoft.com/office/drawing/2014/main" id="{BC1F441A-32EC-C266-DFEA-DC57D2253F5B}"/>
              </a:ext>
            </a:extLst>
          </p:cNvPr>
          <p:cNvSpPr/>
          <p:nvPr>
            <p:custDataLst>
              <p:tags r:id="rId20"/>
            </p:custDataLst>
          </p:nvPr>
        </p:nvSpPr>
        <p:spPr>
          <a:xfrm>
            <a:off x="1416338" y="3454633"/>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VA Medical Center Distribution Analysis</a:t>
            </a:r>
          </a:p>
        </p:txBody>
      </p:sp>
      <p:sp>
        <p:nvSpPr>
          <p:cNvPr id="31" name="Rectangle 30">
            <a:hlinkClick r:id="rId27" action="ppaction://hlinksldjump"/>
            <a:extLst>
              <a:ext uri="{FF2B5EF4-FFF2-40B4-BE49-F238E27FC236}">
                <a16:creationId xmlns:a16="http://schemas.microsoft.com/office/drawing/2014/main" id="{59055F6C-9EA8-F587-3E00-CB81D9728C51}"/>
              </a:ext>
            </a:extLst>
          </p:cNvPr>
          <p:cNvSpPr/>
          <p:nvPr>
            <p:custDataLst>
              <p:tags r:id="rId21"/>
            </p:custDataLst>
          </p:nvPr>
        </p:nvSpPr>
        <p:spPr>
          <a:xfrm>
            <a:off x="1416338" y="298619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VA Investigator Distribution Analysis</a:t>
            </a:r>
          </a:p>
        </p:txBody>
      </p:sp>
      <p:sp>
        <p:nvSpPr>
          <p:cNvPr id="32" name="Rectangle 31">
            <a:hlinkClick r:id="rId28" action="ppaction://hlinksldjump"/>
            <a:extLst>
              <a:ext uri="{FF2B5EF4-FFF2-40B4-BE49-F238E27FC236}">
                <a16:creationId xmlns:a16="http://schemas.microsoft.com/office/drawing/2014/main" id="{2BA90ECD-E28E-6705-DF46-A23335E2C356}"/>
              </a:ext>
            </a:extLst>
          </p:cNvPr>
          <p:cNvSpPr/>
          <p:nvPr>
            <p:custDataLst>
              <p:tags r:id="rId22"/>
            </p:custDataLst>
          </p:nvPr>
        </p:nvSpPr>
        <p:spPr>
          <a:xfrm>
            <a:off x="1416338" y="2535200"/>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VA Project Distribution Analysis</a:t>
            </a:r>
          </a:p>
        </p:txBody>
      </p:sp>
      <p:cxnSp>
        <p:nvCxnSpPr>
          <p:cNvPr id="34" name="Straight Connector 33">
            <a:extLst>
              <a:ext uri="{FF2B5EF4-FFF2-40B4-BE49-F238E27FC236}">
                <a16:creationId xmlns:a16="http://schemas.microsoft.com/office/drawing/2014/main" id="{64909BA6-34FC-BBF4-EA9C-34FD8FA06616}"/>
              </a:ext>
            </a:extLst>
          </p:cNvPr>
          <p:cNvCxnSpPr>
            <a:cxnSpLocks/>
          </p:cNvCxnSpPr>
          <p:nvPr/>
        </p:nvCxnSpPr>
        <p:spPr>
          <a:xfrm flipV="1">
            <a:off x="4276436" y="2731087"/>
            <a:ext cx="201168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3CFDDA-AEC1-D7A0-D0E2-D6E36B9045F5}"/>
              </a:ext>
            </a:extLst>
          </p:cNvPr>
          <p:cNvCxnSpPr>
            <a:cxnSpLocks/>
          </p:cNvCxnSpPr>
          <p:nvPr/>
        </p:nvCxnSpPr>
        <p:spPr>
          <a:xfrm>
            <a:off x="4645891" y="3180806"/>
            <a:ext cx="164592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A4604DE-E6CA-CF5F-993D-98E76445F077}"/>
              </a:ext>
            </a:extLst>
          </p:cNvPr>
          <p:cNvCxnSpPr>
            <a:cxnSpLocks/>
          </p:cNvCxnSpPr>
          <p:nvPr/>
        </p:nvCxnSpPr>
        <p:spPr>
          <a:xfrm>
            <a:off x="5411972" y="4092506"/>
            <a:ext cx="9144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hlinkClick r:id="" action="ppaction://noaction"/>
            <a:extLst>
              <a:ext uri="{FF2B5EF4-FFF2-40B4-BE49-F238E27FC236}">
                <a16:creationId xmlns:a16="http://schemas.microsoft.com/office/drawing/2014/main" id="{DBCEA924-FB25-B942-41A1-453DF4E3420A}"/>
              </a:ext>
            </a:extLst>
          </p:cNvPr>
          <p:cNvSpPr/>
          <p:nvPr>
            <p:custDataLst>
              <p:tags r:id="rId23"/>
            </p:custDataLst>
          </p:nvPr>
        </p:nvSpPr>
        <p:spPr>
          <a:xfrm>
            <a:off x="1416338" y="3888125"/>
            <a:ext cx="3579097" cy="38922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127" tIns="74127" rIns="0" bIns="74127" numCol="1" spcCol="0" rtlCol="0" fromWordArt="0" anchor="t" anchorCtr="0" forceAA="0" compatLnSpc="1">
            <a:prstTxWarp prst="textNoShape">
              <a:avLst/>
            </a:prstTxWarp>
            <a:noAutofit/>
          </a:bodyPr>
          <a:lstStyle/>
          <a:p>
            <a:pPr>
              <a:spcBef>
                <a:spcPct val="0"/>
              </a:spcBef>
              <a:spcAft>
                <a:spcPct val="0"/>
              </a:spcAft>
            </a:pPr>
            <a:r>
              <a:rPr lang="en-US" sz="1556" b="1">
                <a:solidFill>
                  <a:schemeClr val="tx1"/>
                </a:solidFill>
              </a:rPr>
              <a:t>Analysis of Relevant Research Beyond the VA</a:t>
            </a:r>
          </a:p>
        </p:txBody>
      </p:sp>
      <p:cxnSp>
        <p:nvCxnSpPr>
          <p:cNvPr id="38" name="Straight Connector 37">
            <a:extLst>
              <a:ext uri="{FF2B5EF4-FFF2-40B4-BE49-F238E27FC236}">
                <a16:creationId xmlns:a16="http://schemas.microsoft.com/office/drawing/2014/main" id="{5D3B3825-5374-1936-5C8C-550246197360}"/>
              </a:ext>
            </a:extLst>
          </p:cNvPr>
          <p:cNvCxnSpPr>
            <a:cxnSpLocks/>
          </p:cNvCxnSpPr>
          <p:nvPr/>
        </p:nvCxnSpPr>
        <p:spPr>
          <a:xfrm>
            <a:off x="4831080" y="3620086"/>
            <a:ext cx="1463040"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B76972D-E7BE-BE54-1439-75A3F8C1FC6B}"/>
              </a:ext>
            </a:extLst>
          </p:cNvPr>
          <p:cNvSpPr txBox="1"/>
          <p:nvPr/>
        </p:nvSpPr>
        <p:spPr>
          <a:xfrm>
            <a:off x="6326132" y="1229734"/>
            <a:ext cx="617980" cy="307777"/>
          </a:xfrm>
          <a:prstGeom prst="rect">
            <a:avLst/>
          </a:prstGeom>
          <a:noFill/>
        </p:spPr>
        <p:txBody>
          <a:bodyPr wrap="square" rtlCol="0">
            <a:spAutoFit/>
          </a:bodyPr>
          <a:lstStyle/>
          <a:p>
            <a:r>
              <a:rPr lang="en-US" sz="1400" b="1"/>
              <a:t>4 – 8</a:t>
            </a:r>
          </a:p>
        </p:txBody>
      </p:sp>
      <p:sp>
        <p:nvSpPr>
          <p:cNvPr id="40" name="TextBox 39">
            <a:extLst>
              <a:ext uri="{FF2B5EF4-FFF2-40B4-BE49-F238E27FC236}">
                <a16:creationId xmlns:a16="http://schemas.microsoft.com/office/drawing/2014/main" id="{5951374C-7CA4-6284-9667-78657115B28E}"/>
              </a:ext>
            </a:extLst>
          </p:cNvPr>
          <p:cNvSpPr txBox="1"/>
          <p:nvPr/>
        </p:nvSpPr>
        <p:spPr>
          <a:xfrm>
            <a:off x="6354766" y="1646690"/>
            <a:ext cx="686646" cy="307777"/>
          </a:xfrm>
          <a:prstGeom prst="rect">
            <a:avLst/>
          </a:prstGeom>
          <a:noFill/>
        </p:spPr>
        <p:txBody>
          <a:bodyPr wrap="square" rtlCol="0">
            <a:spAutoFit/>
          </a:bodyPr>
          <a:lstStyle/>
          <a:p>
            <a:r>
              <a:rPr lang="en-US" sz="1400" b="1"/>
              <a:t>9 – 75  </a:t>
            </a:r>
          </a:p>
        </p:txBody>
      </p:sp>
      <p:sp>
        <p:nvSpPr>
          <p:cNvPr id="41" name="TextBox 40">
            <a:extLst>
              <a:ext uri="{FF2B5EF4-FFF2-40B4-BE49-F238E27FC236}">
                <a16:creationId xmlns:a16="http://schemas.microsoft.com/office/drawing/2014/main" id="{F9EA80B6-5F86-2161-C519-53298217EC6C}"/>
              </a:ext>
            </a:extLst>
          </p:cNvPr>
          <p:cNvSpPr txBox="1"/>
          <p:nvPr/>
        </p:nvSpPr>
        <p:spPr>
          <a:xfrm>
            <a:off x="6365475" y="2105333"/>
            <a:ext cx="686646" cy="307777"/>
          </a:xfrm>
          <a:prstGeom prst="rect">
            <a:avLst/>
          </a:prstGeom>
          <a:noFill/>
        </p:spPr>
        <p:txBody>
          <a:bodyPr wrap="square" rtlCol="0">
            <a:spAutoFit/>
          </a:bodyPr>
          <a:lstStyle/>
          <a:p>
            <a:r>
              <a:rPr lang="en-US" sz="1400" b="1"/>
              <a:t>10 </a:t>
            </a:r>
          </a:p>
        </p:txBody>
      </p:sp>
      <p:sp>
        <p:nvSpPr>
          <p:cNvPr id="42" name="TextBox 41">
            <a:extLst>
              <a:ext uri="{FF2B5EF4-FFF2-40B4-BE49-F238E27FC236}">
                <a16:creationId xmlns:a16="http://schemas.microsoft.com/office/drawing/2014/main" id="{8A662280-A140-7A3D-0A9F-26B5640D2461}"/>
              </a:ext>
            </a:extLst>
          </p:cNvPr>
          <p:cNvSpPr txBox="1"/>
          <p:nvPr/>
        </p:nvSpPr>
        <p:spPr>
          <a:xfrm>
            <a:off x="6352221" y="3001690"/>
            <a:ext cx="854971" cy="307777"/>
          </a:xfrm>
          <a:prstGeom prst="rect">
            <a:avLst/>
          </a:prstGeom>
          <a:noFill/>
        </p:spPr>
        <p:txBody>
          <a:bodyPr wrap="square" rtlCol="0">
            <a:spAutoFit/>
          </a:bodyPr>
          <a:lstStyle/>
          <a:p>
            <a:r>
              <a:rPr lang="en-US" sz="1400" b="1"/>
              <a:t>46 – 62 </a:t>
            </a:r>
          </a:p>
        </p:txBody>
      </p:sp>
      <p:sp>
        <p:nvSpPr>
          <p:cNvPr id="43" name="TextBox 42">
            <a:extLst>
              <a:ext uri="{FF2B5EF4-FFF2-40B4-BE49-F238E27FC236}">
                <a16:creationId xmlns:a16="http://schemas.microsoft.com/office/drawing/2014/main" id="{1E8BEFFC-8806-8246-0A3E-41D365DA61E9}"/>
              </a:ext>
            </a:extLst>
          </p:cNvPr>
          <p:cNvSpPr txBox="1"/>
          <p:nvPr/>
        </p:nvSpPr>
        <p:spPr>
          <a:xfrm>
            <a:off x="6352221" y="3423771"/>
            <a:ext cx="854971" cy="307777"/>
          </a:xfrm>
          <a:prstGeom prst="rect">
            <a:avLst/>
          </a:prstGeom>
          <a:noFill/>
        </p:spPr>
        <p:txBody>
          <a:bodyPr wrap="square" rtlCol="0">
            <a:spAutoFit/>
          </a:bodyPr>
          <a:lstStyle/>
          <a:p>
            <a:r>
              <a:rPr lang="en-US" sz="1400" b="1"/>
              <a:t>63 – 67 </a:t>
            </a:r>
          </a:p>
        </p:txBody>
      </p:sp>
      <p:sp>
        <p:nvSpPr>
          <p:cNvPr id="44" name="TextBox 43">
            <a:extLst>
              <a:ext uri="{FF2B5EF4-FFF2-40B4-BE49-F238E27FC236}">
                <a16:creationId xmlns:a16="http://schemas.microsoft.com/office/drawing/2014/main" id="{070854FE-F9A9-DB86-58B8-35D9BD83F8C2}"/>
              </a:ext>
            </a:extLst>
          </p:cNvPr>
          <p:cNvSpPr txBox="1"/>
          <p:nvPr/>
        </p:nvSpPr>
        <p:spPr>
          <a:xfrm>
            <a:off x="6352221" y="3855079"/>
            <a:ext cx="854971" cy="307777"/>
          </a:xfrm>
          <a:prstGeom prst="rect">
            <a:avLst/>
          </a:prstGeom>
          <a:noFill/>
        </p:spPr>
        <p:txBody>
          <a:bodyPr wrap="square" rtlCol="0">
            <a:spAutoFit/>
          </a:bodyPr>
          <a:lstStyle/>
          <a:p>
            <a:r>
              <a:rPr lang="en-US" sz="1400" b="1"/>
              <a:t>68 – 75 </a:t>
            </a:r>
          </a:p>
        </p:txBody>
      </p:sp>
      <p:sp>
        <p:nvSpPr>
          <p:cNvPr id="45" name="TextBox 44">
            <a:extLst>
              <a:ext uri="{FF2B5EF4-FFF2-40B4-BE49-F238E27FC236}">
                <a16:creationId xmlns:a16="http://schemas.microsoft.com/office/drawing/2014/main" id="{74431931-4B63-AF50-DFD2-4D6C23B2F749}"/>
              </a:ext>
            </a:extLst>
          </p:cNvPr>
          <p:cNvSpPr txBox="1"/>
          <p:nvPr/>
        </p:nvSpPr>
        <p:spPr>
          <a:xfrm>
            <a:off x="6352221" y="4315129"/>
            <a:ext cx="854971" cy="307777"/>
          </a:xfrm>
          <a:prstGeom prst="rect">
            <a:avLst/>
          </a:prstGeom>
          <a:noFill/>
        </p:spPr>
        <p:txBody>
          <a:bodyPr wrap="square" rtlCol="0">
            <a:spAutoFit/>
          </a:bodyPr>
          <a:lstStyle/>
          <a:p>
            <a:r>
              <a:rPr lang="en-US" sz="1400" b="1"/>
              <a:t>76 – 81  </a:t>
            </a:r>
          </a:p>
        </p:txBody>
      </p:sp>
      <p:sp>
        <p:nvSpPr>
          <p:cNvPr id="46" name="TextBox 45">
            <a:extLst>
              <a:ext uri="{FF2B5EF4-FFF2-40B4-BE49-F238E27FC236}">
                <a16:creationId xmlns:a16="http://schemas.microsoft.com/office/drawing/2014/main" id="{597B2E8B-380D-D08A-22D4-D9789AE202B0}"/>
              </a:ext>
            </a:extLst>
          </p:cNvPr>
          <p:cNvSpPr txBox="1"/>
          <p:nvPr/>
        </p:nvSpPr>
        <p:spPr>
          <a:xfrm>
            <a:off x="6345872" y="4782795"/>
            <a:ext cx="854971" cy="307777"/>
          </a:xfrm>
          <a:prstGeom prst="rect">
            <a:avLst/>
          </a:prstGeom>
          <a:noFill/>
        </p:spPr>
        <p:txBody>
          <a:bodyPr wrap="square" rtlCol="0">
            <a:spAutoFit/>
          </a:bodyPr>
          <a:lstStyle/>
          <a:p>
            <a:r>
              <a:rPr lang="en-US" sz="1400" b="1"/>
              <a:t>82 – 83</a:t>
            </a:r>
          </a:p>
        </p:txBody>
      </p:sp>
      <p:sp>
        <p:nvSpPr>
          <p:cNvPr id="47" name="TextBox 46">
            <a:extLst>
              <a:ext uri="{FF2B5EF4-FFF2-40B4-BE49-F238E27FC236}">
                <a16:creationId xmlns:a16="http://schemas.microsoft.com/office/drawing/2014/main" id="{9D59E370-72BF-B42D-425B-99A93EE6A2A9}"/>
              </a:ext>
            </a:extLst>
          </p:cNvPr>
          <p:cNvSpPr txBox="1"/>
          <p:nvPr/>
        </p:nvSpPr>
        <p:spPr>
          <a:xfrm>
            <a:off x="6352222" y="2534771"/>
            <a:ext cx="854971" cy="307777"/>
          </a:xfrm>
          <a:prstGeom prst="rect">
            <a:avLst/>
          </a:prstGeom>
          <a:noFill/>
        </p:spPr>
        <p:txBody>
          <a:bodyPr wrap="square" rtlCol="0">
            <a:spAutoFit/>
          </a:bodyPr>
          <a:lstStyle/>
          <a:p>
            <a:r>
              <a:rPr lang="en-US" sz="1400" b="1"/>
              <a:t>11 – 45 </a:t>
            </a:r>
          </a:p>
        </p:txBody>
      </p:sp>
      <p:sp>
        <p:nvSpPr>
          <p:cNvPr id="48" name="TextBox 47">
            <a:extLst>
              <a:ext uri="{FF2B5EF4-FFF2-40B4-BE49-F238E27FC236}">
                <a16:creationId xmlns:a16="http://schemas.microsoft.com/office/drawing/2014/main" id="{DA23DF31-2EE0-125C-0B4E-007B187BF8AD}"/>
              </a:ext>
            </a:extLst>
          </p:cNvPr>
          <p:cNvSpPr txBox="1"/>
          <p:nvPr/>
        </p:nvSpPr>
        <p:spPr>
          <a:xfrm>
            <a:off x="6345871" y="5205588"/>
            <a:ext cx="854971" cy="307777"/>
          </a:xfrm>
          <a:prstGeom prst="rect">
            <a:avLst/>
          </a:prstGeom>
          <a:noFill/>
        </p:spPr>
        <p:txBody>
          <a:bodyPr wrap="square" rtlCol="0">
            <a:spAutoFit/>
          </a:bodyPr>
          <a:lstStyle/>
          <a:p>
            <a:r>
              <a:rPr lang="en-US" sz="1400" b="1"/>
              <a:t>84 – 174</a:t>
            </a:r>
          </a:p>
        </p:txBody>
      </p:sp>
    </p:spTree>
    <p:custDataLst>
      <p:tags r:id="rId1"/>
    </p:custDataLst>
    <p:extLst>
      <p:ext uri="{BB962C8B-B14F-4D97-AF65-F5344CB8AC3E}">
        <p14:creationId xmlns:p14="http://schemas.microsoft.com/office/powerpoint/2010/main" val="37298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5636-4F23-0C31-07E9-FC0695C116A2}"/>
              </a:ext>
            </a:extLst>
          </p:cNvPr>
          <p:cNvSpPr>
            <a:spLocks noGrp="1"/>
          </p:cNvSpPr>
          <p:nvPr>
            <p:ph type="title"/>
          </p:nvPr>
        </p:nvSpPr>
        <p:spPr/>
        <p:txBody>
          <a:bodyPr/>
          <a:lstStyle/>
          <a:p>
            <a:r>
              <a:rPr lang="en-US" sz="2800"/>
              <a:t>Pain and Opioid AMP Background and Analysis Objective</a:t>
            </a:r>
          </a:p>
        </p:txBody>
      </p:sp>
      <p:sp>
        <p:nvSpPr>
          <p:cNvPr id="3" name="Content Placeholder 2">
            <a:extLst>
              <a:ext uri="{FF2B5EF4-FFF2-40B4-BE49-F238E27FC236}">
                <a16:creationId xmlns:a16="http://schemas.microsoft.com/office/drawing/2014/main" id="{331E2B89-278D-1809-D55B-176C02562386}"/>
              </a:ext>
            </a:extLst>
          </p:cNvPr>
          <p:cNvSpPr>
            <a:spLocks noGrp="1"/>
          </p:cNvSpPr>
          <p:nvPr>
            <p:ph idx="1"/>
          </p:nvPr>
        </p:nvSpPr>
        <p:spPr>
          <a:xfrm>
            <a:off x="391885" y="3787130"/>
            <a:ext cx="11408229" cy="2015148"/>
          </a:xfrm>
        </p:spPr>
        <p:txBody>
          <a:bodyPr vert="horz" lIns="91440" tIns="45720" rIns="91440" bIns="45720" rtlCol="0" anchor="t">
            <a:noAutofit/>
          </a:bodyPr>
          <a:lstStyle/>
          <a:p>
            <a:pPr marL="0" indent="0" algn="ctr">
              <a:lnSpc>
                <a:spcPct val="107000"/>
              </a:lnSpc>
              <a:spcBef>
                <a:spcPts val="0"/>
              </a:spcBef>
              <a:spcAft>
                <a:spcPts val="800"/>
              </a:spcAft>
              <a:buNone/>
            </a:pPr>
            <a:r>
              <a:rPr kumimoji="0" lang="en-US" sz="2000" b="1" i="0" u="none" strike="noStrike" kern="1200" cap="none" spc="0" normalizeH="0" baseline="0" noProof="0">
                <a:ln>
                  <a:noFill/>
                </a:ln>
                <a:solidFill>
                  <a:srgbClr val="002F56"/>
                </a:solidFill>
                <a:effectLst/>
                <a:uLnTx/>
                <a:uFillTx/>
                <a:latin typeface="Calibri" panose="020F0502020204030204"/>
                <a:ea typeface="+mn-ea"/>
                <a:cs typeface="+mn-cs"/>
              </a:rPr>
              <a:t>PORTFOLIO ANALYSIS OBJECTIVE</a:t>
            </a:r>
          </a:p>
          <a:p>
            <a:pPr marL="0" indent="0" algn="ctr">
              <a:lnSpc>
                <a:spcPct val="100000"/>
              </a:lnSpc>
              <a:spcBef>
                <a:spcPts val="0"/>
              </a:spcBef>
              <a:buNone/>
              <a:defRPr/>
            </a:pPr>
            <a:r>
              <a:rPr lang="en-US" sz="1800">
                <a:effectLst/>
                <a:latin typeface="Calibri"/>
                <a:cs typeface="Calibri"/>
              </a:rPr>
              <a:t>This analysis equips </a:t>
            </a:r>
            <a:r>
              <a:rPr lang="en-US" sz="1800" err="1">
                <a:effectLst/>
                <a:latin typeface="Calibri"/>
                <a:cs typeface="Calibri"/>
              </a:rPr>
              <a:t>POp</a:t>
            </a:r>
            <a:r>
              <a:rPr lang="en-US" sz="1800">
                <a:effectLst/>
                <a:latin typeface="Calibri"/>
                <a:cs typeface="Calibri"/>
              </a:rPr>
              <a:t> AMP leaders and ORD leaders </a:t>
            </a:r>
            <a:r>
              <a:rPr lang="en-US" sz="1800">
                <a:latin typeface="Calibri"/>
                <a:cs typeface="Calibri"/>
              </a:rPr>
              <a:t>with an</a:t>
            </a:r>
            <a:r>
              <a:rPr lang="en-US" sz="1800">
                <a:effectLst/>
                <a:latin typeface="Calibri"/>
                <a:cs typeface="Calibri"/>
              </a:rPr>
              <a:t> overview of the current state </a:t>
            </a:r>
            <a:r>
              <a:rPr lang="en-US" sz="1800">
                <a:latin typeface="Calibri"/>
                <a:cs typeface="Calibri"/>
              </a:rPr>
              <a:t>of ORD-funded pain and opioid </a:t>
            </a:r>
            <a:r>
              <a:rPr lang="en-US" sz="1800">
                <a:effectLst/>
                <a:latin typeface="Calibri"/>
                <a:cs typeface="Calibri"/>
              </a:rPr>
              <a:t>research</a:t>
            </a:r>
            <a:r>
              <a:rPr lang="en-US" sz="1800">
                <a:latin typeface="Calibri"/>
                <a:cs typeface="Calibri"/>
              </a:rPr>
              <a:t> in this AMP</a:t>
            </a:r>
            <a:r>
              <a:rPr lang="en-US" sz="1800">
                <a:effectLst/>
                <a:latin typeface="Calibri"/>
                <a:cs typeface="Calibri"/>
              </a:rPr>
              <a:t>. The information presented is intended to assist portfolio leaders and key stakeholders in making strategic decisions on how to allocate and prioritize resources for the </a:t>
            </a:r>
            <a:r>
              <a:rPr lang="en-US" sz="1800" err="1">
                <a:effectLst/>
                <a:latin typeface="Calibri"/>
                <a:cs typeface="Calibri"/>
              </a:rPr>
              <a:t>POp</a:t>
            </a:r>
            <a:r>
              <a:rPr lang="en-US" sz="1800">
                <a:effectLst/>
                <a:latin typeface="Calibri"/>
                <a:cs typeface="Calibri"/>
              </a:rPr>
              <a:t> AMP portfolio, based on </a:t>
            </a:r>
            <a:r>
              <a:rPr lang="en-US" sz="1800">
                <a:latin typeface="Calibri"/>
                <a:cs typeface="Calibri"/>
              </a:rPr>
              <a:t>the </a:t>
            </a:r>
            <a:r>
              <a:rPr lang="en-US" sz="1800">
                <a:effectLst/>
                <a:latin typeface="Calibri"/>
                <a:cs typeface="Calibri"/>
              </a:rPr>
              <a:t>requirements outlined by the </a:t>
            </a:r>
            <a:r>
              <a:rPr lang="en-US" sz="1800">
                <a:ea typeface="+mn-lt"/>
                <a:cs typeface="+mn-lt"/>
              </a:rPr>
              <a:t>ORD Chief Research and Development Officer (</a:t>
            </a:r>
            <a:r>
              <a:rPr lang="en-US" sz="1800">
                <a:effectLst/>
                <a:latin typeface="Calibri"/>
                <a:cs typeface="Calibri"/>
              </a:rPr>
              <a:t>CRADO)</a:t>
            </a:r>
            <a:r>
              <a:rPr lang="en-US" sz="1800" baseline="30000">
                <a:effectLst/>
                <a:latin typeface="Calibri"/>
                <a:cs typeface="Calibri"/>
              </a:rPr>
              <a:t>1</a:t>
            </a:r>
            <a:r>
              <a:rPr lang="en-US" sz="1800">
                <a:effectLst/>
                <a:latin typeface="Calibri"/>
                <a:cs typeface="Calibri"/>
              </a:rPr>
              <a:t>. By offering a holistic view of the portfolio, key stakeholders can make more informed choices that will benefit the </a:t>
            </a:r>
            <a:r>
              <a:rPr lang="en-US" sz="1800" err="1">
                <a:latin typeface="Calibri"/>
                <a:cs typeface="Calibri"/>
              </a:rPr>
              <a:t>POp</a:t>
            </a:r>
            <a:r>
              <a:rPr lang="en-US" sz="1800">
                <a:latin typeface="Calibri"/>
                <a:cs typeface="Calibri"/>
              </a:rPr>
              <a:t> AMP</a:t>
            </a:r>
            <a:r>
              <a:rPr lang="en-US" sz="1800">
                <a:effectLst/>
                <a:latin typeface="Calibri"/>
                <a:cs typeface="Calibri"/>
              </a:rPr>
              <a:t>.</a:t>
            </a:r>
            <a:endParaRPr lang="en-US" sz="1800" b="0" i="0" u="none" strike="noStrike" kern="1200" cap="none" spc="0" normalizeH="0" baseline="0" noProof="0">
              <a:ln>
                <a:noFill/>
              </a:ln>
              <a:effectLst/>
              <a:uLnTx/>
              <a:uFillTx/>
              <a:latin typeface="Calibri"/>
              <a:cs typeface="Calibri"/>
            </a:endParaRPr>
          </a:p>
        </p:txBody>
      </p:sp>
      <p:sp>
        <p:nvSpPr>
          <p:cNvPr id="4" name="Slide Number Placeholder 3">
            <a:extLst>
              <a:ext uri="{FF2B5EF4-FFF2-40B4-BE49-F238E27FC236}">
                <a16:creationId xmlns:a16="http://schemas.microsoft.com/office/drawing/2014/main" id="{7E60DAD7-8D9C-CDD3-1FB3-EC2F626CBB5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15">
            <a:extLst>
              <a:ext uri="{FF2B5EF4-FFF2-40B4-BE49-F238E27FC236}">
                <a16:creationId xmlns:a16="http://schemas.microsoft.com/office/drawing/2014/main" id="{638074D7-CCDE-05CB-F2BE-6138BCBD8F77}"/>
              </a:ext>
            </a:extLst>
          </p:cNvPr>
          <p:cNvCxnSpPr>
            <a:cxnSpLocks/>
          </p:cNvCxnSpPr>
          <p:nvPr/>
        </p:nvCxnSpPr>
        <p:spPr>
          <a:xfrm flipH="1">
            <a:off x="390692" y="3388143"/>
            <a:ext cx="11500970" cy="0"/>
          </a:xfrm>
          <a:prstGeom prst="line">
            <a:avLst/>
          </a:prstGeom>
          <a:ln w="9525" cap="flat" cmpd="sng" algn="ctr">
            <a:solidFill>
              <a:srgbClr val="1E4E7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6">
            <a:extLst>
              <a:ext uri="{FF2B5EF4-FFF2-40B4-BE49-F238E27FC236}">
                <a16:creationId xmlns:a16="http://schemas.microsoft.com/office/drawing/2014/main" id="{21604543-9E9A-8290-17B9-D60909E9CEAA}"/>
              </a:ext>
            </a:extLst>
          </p:cNvPr>
          <p:cNvGrpSpPr/>
          <p:nvPr/>
        </p:nvGrpSpPr>
        <p:grpSpPr>
          <a:xfrm rot="5400000">
            <a:off x="5926401" y="3217893"/>
            <a:ext cx="429555" cy="419767"/>
            <a:chOff x="4264730" y="3498383"/>
            <a:chExt cx="356616" cy="352425"/>
          </a:xfrm>
          <a:solidFill>
            <a:srgbClr val="002F56"/>
          </a:solidFill>
        </p:grpSpPr>
        <p:sp>
          <p:nvSpPr>
            <p:cNvPr id="8" name="Oval 17">
              <a:extLst>
                <a:ext uri="{FF2B5EF4-FFF2-40B4-BE49-F238E27FC236}">
                  <a16:creationId xmlns:a16="http://schemas.microsoft.com/office/drawing/2014/main" id="{626C0DB3-A723-8BBA-C97C-B4D509CAC0C1}"/>
                </a:ext>
              </a:extLst>
            </p:cNvPr>
            <p:cNvSpPr/>
            <p:nvPr/>
          </p:nvSpPr>
          <p:spPr>
            <a:xfrm>
              <a:off x="4264730" y="3498383"/>
              <a:ext cx="356616" cy="352425"/>
            </a:xfrm>
            <a:prstGeom prst="ellipse">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78">
              <a:extLst>
                <a:ext uri="{FF2B5EF4-FFF2-40B4-BE49-F238E27FC236}">
                  <a16:creationId xmlns:a16="http://schemas.microsoft.com/office/drawing/2014/main" id="{B3AA144F-4397-CB3A-906E-F9A267888E61}"/>
                </a:ext>
              </a:extLst>
            </p:cNvPr>
            <p:cNvSpPr>
              <a:spLocks noChangeAspect="1"/>
            </p:cNvSpPr>
            <p:nvPr/>
          </p:nvSpPr>
          <p:spPr bwMode="auto">
            <a:xfrm>
              <a:off x="4383530" y="3529472"/>
              <a:ext cx="186587" cy="290246"/>
            </a:xfrm>
            <a:custGeom>
              <a:avLst/>
              <a:gdLst>
                <a:gd name="T0" fmla="*/ 92 w 343"/>
                <a:gd name="T1" fmla="*/ 522 h 530"/>
                <a:gd name="T2" fmla="*/ 63 w 343"/>
                <a:gd name="T3" fmla="*/ 522 h 530"/>
                <a:gd name="T4" fmla="*/ 8 w 343"/>
                <a:gd name="T5" fmla="*/ 468 h 530"/>
                <a:gd name="T6" fmla="*/ 8 w 343"/>
                <a:gd name="T7" fmla="*/ 439 h 530"/>
                <a:gd name="T8" fmla="*/ 182 w 343"/>
                <a:gd name="T9" fmla="*/ 265 h 530"/>
                <a:gd name="T10" fmla="*/ 8 w 343"/>
                <a:gd name="T11" fmla="*/ 92 h 530"/>
                <a:gd name="T12" fmla="*/ 8 w 343"/>
                <a:gd name="T13" fmla="*/ 62 h 530"/>
                <a:gd name="T14" fmla="*/ 63 w 343"/>
                <a:gd name="T15" fmla="*/ 8 h 530"/>
                <a:gd name="T16" fmla="*/ 92 w 343"/>
                <a:gd name="T17" fmla="*/ 8 h 530"/>
                <a:gd name="T18" fmla="*/ 335 w 343"/>
                <a:gd name="T19" fmla="*/ 250 h 530"/>
                <a:gd name="T20" fmla="*/ 335 w 343"/>
                <a:gd name="T21" fmla="*/ 280 h 530"/>
                <a:gd name="T22" fmla="*/ 92 w 343"/>
                <a:gd name="T23" fmla="*/ 52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30">
                  <a:moveTo>
                    <a:pt x="92" y="522"/>
                  </a:moveTo>
                  <a:cubicBezTo>
                    <a:pt x="84" y="530"/>
                    <a:pt x="71" y="530"/>
                    <a:pt x="63" y="522"/>
                  </a:cubicBezTo>
                  <a:cubicBezTo>
                    <a:pt x="8" y="468"/>
                    <a:pt x="8" y="468"/>
                    <a:pt x="8" y="468"/>
                  </a:cubicBezTo>
                  <a:cubicBezTo>
                    <a:pt x="0" y="460"/>
                    <a:pt x="0" y="447"/>
                    <a:pt x="8" y="439"/>
                  </a:cubicBezTo>
                  <a:cubicBezTo>
                    <a:pt x="182" y="265"/>
                    <a:pt x="182" y="265"/>
                    <a:pt x="182" y="265"/>
                  </a:cubicBezTo>
                  <a:cubicBezTo>
                    <a:pt x="8" y="92"/>
                    <a:pt x="8" y="92"/>
                    <a:pt x="8" y="92"/>
                  </a:cubicBezTo>
                  <a:cubicBezTo>
                    <a:pt x="0" y="83"/>
                    <a:pt x="0" y="70"/>
                    <a:pt x="8" y="62"/>
                  </a:cubicBezTo>
                  <a:cubicBezTo>
                    <a:pt x="63" y="8"/>
                    <a:pt x="63" y="8"/>
                    <a:pt x="63" y="8"/>
                  </a:cubicBezTo>
                  <a:cubicBezTo>
                    <a:pt x="71" y="0"/>
                    <a:pt x="84" y="0"/>
                    <a:pt x="92" y="8"/>
                  </a:cubicBezTo>
                  <a:cubicBezTo>
                    <a:pt x="335" y="250"/>
                    <a:pt x="335" y="250"/>
                    <a:pt x="335" y="250"/>
                  </a:cubicBezTo>
                  <a:cubicBezTo>
                    <a:pt x="343" y="258"/>
                    <a:pt x="343" y="272"/>
                    <a:pt x="335" y="280"/>
                  </a:cubicBezTo>
                  <a:lnTo>
                    <a:pt x="92" y="522"/>
                  </a:lnTo>
                  <a:close/>
                </a:path>
              </a:pathLst>
            </a:custGeom>
            <a:solidFill>
              <a:schemeClr val="bg1"/>
            </a:solidFill>
            <a:ln w="9525">
              <a:noFill/>
              <a:round/>
              <a:headEnd/>
              <a:tailEnd/>
            </a:ln>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454"/>
                </a:solidFill>
                <a:effectLst/>
                <a:uLnTx/>
                <a:uFillTx/>
                <a:latin typeface="Calibri" panose="020F0502020204030204"/>
                <a:ea typeface="+mn-ea"/>
                <a:cs typeface="+mn-cs"/>
              </a:endParaRPr>
            </a:p>
          </p:txBody>
        </p:sp>
      </p:grpSp>
      <p:graphicFrame>
        <p:nvGraphicFramePr>
          <p:cNvPr id="12" name="Table 12">
            <a:extLst>
              <a:ext uri="{FF2B5EF4-FFF2-40B4-BE49-F238E27FC236}">
                <a16:creationId xmlns:a16="http://schemas.microsoft.com/office/drawing/2014/main" id="{C54A3D71-057E-DC7A-BFBC-8BC43CEDFF7C}"/>
              </a:ext>
            </a:extLst>
          </p:cNvPr>
          <p:cNvGraphicFramePr>
            <a:graphicFrameLocks noGrp="1"/>
          </p:cNvGraphicFramePr>
          <p:nvPr/>
        </p:nvGraphicFramePr>
        <p:xfrm>
          <a:off x="468447" y="1708627"/>
          <a:ext cx="11409422" cy="1856558"/>
        </p:xfrm>
        <a:graphic>
          <a:graphicData uri="http://schemas.openxmlformats.org/drawingml/2006/table">
            <a:tbl>
              <a:tblPr firstRow="1" bandRow="1">
                <a:tableStyleId>{2D5ABB26-0587-4C30-8999-92F81FD0307C}</a:tableStyleId>
              </a:tblPr>
              <a:tblGrid>
                <a:gridCol w="11409422">
                  <a:extLst>
                    <a:ext uri="{9D8B030D-6E8A-4147-A177-3AD203B41FA5}">
                      <a16:colId xmlns:a16="http://schemas.microsoft.com/office/drawing/2014/main" val="395347934"/>
                    </a:ext>
                  </a:extLst>
                </a:gridCol>
              </a:tblGrid>
              <a:tr h="990142">
                <a:tc>
                  <a:txBody>
                    <a:bodyPr/>
                    <a:lstStyle/>
                    <a:p>
                      <a:pPr marL="0" marR="0" lvl="0" indent="0" algn="ctr" rtl="0" eaLnBrk="1" fontAlgn="auto" latinLnBrk="0" hangingPunct="1">
                        <a:lnSpc>
                          <a:spcPct val="100000"/>
                        </a:lnSpc>
                        <a:spcBef>
                          <a:spcPts val="0"/>
                        </a:spcBef>
                        <a:spcAft>
                          <a:spcPts val="0"/>
                        </a:spcAft>
                        <a:buClrTx/>
                        <a:buSzTx/>
                        <a:buFontTx/>
                        <a:buNone/>
                      </a:pPr>
                      <a:r>
                        <a:rPr lang="en-US" sz="1800" i="0">
                          <a:effectLst/>
                          <a:latin typeface="+mn-lt"/>
                          <a:ea typeface="Calibri"/>
                          <a:cs typeface="Arial"/>
                        </a:rPr>
                        <a:t>The VA Office of Research and Development (ORD) team launched the Pain and Opioid Actively Managed Portfolio (POp AMP) under the Investigators, Scientific Review, and Management (ISRM) unit on January 31, 2023. The POp AMP </a:t>
                      </a:r>
                      <a:r>
                        <a:rPr lang="en-US" sz="1800" i="0">
                          <a:effectLst/>
                          <a:latin typeface="+mn-lt"/>
                          <a:cs typeface="Arial"/>
                        </a:rPr>
                        <a:t>is a collection </a:t>
                      </a:r>
                      <a:r>
                        <a:rPr lang="en-US" sz="1800" b="0" i="0" u="none" strike="noStrike" noProof="0">
                          <a:solidFill>
                            <a:schemeClr val="tx1"/>
                          </a:solidFill>
                          <a:effectLst/>
                          <a:latin typeface="+mn-lt"/>
                        </a:rPr>
                        <a:t>of related research focused on the real-world health challenges faced by Veterans in the pain and opioid space that prioritizes </a:t>
                      </a:r>
                      <a:r>
                        <a:rPr lang="en-US" sz="1800" b="1" i="0" u="none" strike="noStrike" noProof="0">
                          <a:solidFill>
                            <a:schemeClr val="tx1"/>
                          </a:solidFill>
                          <a:effectLst/>
                          <a:latin typeface="+mn-lt"/>
                        </a:rPr>
                        <a:t>communication, coordination, and collaboration </a:t>
                      </a:r>
                      <a:r>
                        <a:rPr lang="en-US" sz="1800" b="0" i="0" u="none" strike="noStrike" noProof="0">
                          <a:solidFill>
                            <a:schemeClr val="tx1"/>
                          </a:solidFill>
                          <a:effectLst/>
                          <a:latin typeface="+mn-lt"/>
                        </a:rPr>
                        <a:t>between clinicians, researchers, and other stakeholders</a:t>
                      </a:r>
                      <a:r>
                        <a:rPr lang="en-US" sz="1800" b="0" i="0" u="none" strike="noStrike" noProof="0">
                          <a:solidFill>
                            <a:schemeClr val="tx1"/>
                          </a:solidFill>
                          <a:effectLst/>
                        </a:rPr>
                        <a:t>.</a:t>
                      </a:r>
                      <a:endParaRPr lang="en-US" sz="1800" i="0">
                        <a:effectLst/>
                        <a:latin typeface="Calibri"/>
                        <a:ea typeface="Calibri" panose="020F0502020204030204" pitchFamily="34" charset="0"/>
                        <a:cs typeface="Arial"/>
                      </a:endParaRPr>
                    </a:p>
                  </a:txBody>
                  <a:tcPr/>
                </a:tc>
                <a:extLst>
                  <a:ext uri="{0D108BD9-81ED-4DB2-BD59-A6C34878D82A}">
                    <a16:rowId xmlns:a16="http://schemas.microsoft.com/office/drawing/2014/main" val="3737165415"/>
                  </a:ext>
                </a:extLst>
              </a:tr>
              <a:tr h="393518">
                <a:tc>
                  <a:txBody>
                    <a:bodyPr/>
                    <a:lstStyle/>
                    <a:p>
                      <a:pPr marL="0" marR="0" lvl="0" indent="0" algn="ctr" rtl="0" eaLnBrk="1" fontAlgn="auto" latinLnBrk="0" hangingPunct="1">
                        <a:lnSpc>
                          <a:spcPct val="100000"/>
                        </a:lnSpc>
                        <a:spcBef>
                          <a:spcPts val="0"/>
                        </a:spcBef>
                        <a:spcAft>
                          <a:spcPts val="0"/>
                        </a:spcAft>
                        <a:buClrTx/>
                        <a:buSzTx/>
                        <a:buFontTx/>
                        <a:buNone/>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36012683"/>
                  </a:ext>
                </a:extLst>
              </a:tr>
            </a:tbl>
          </a:graphicData>
        </a:graphic>
      </p:graphicFrame>
      <p:sp>
        <p:nvSpPr>
          <p:cNvPr id="10" name="TextBox 9">
            <a:extLst>
              <a:ext uri="{FF2B5EF4-FFF2-40B4-BE49-F238E27FC236}">
                <a16:creationId xmlns:a16="http://schemas.microsoft.com/office/drawing/2014/main" id="{2589AAA5-E861-82DF-D959-86FC1CEABC66}"/>
              </a:ext>
            </a:extLst>
          </p:cNvPr>
          <p:cNvSpPr txBox="1"/>
          <p:nvPr/>
        </p:nvSpPr>
        <p:spPr>
          <a:xfrm>
            <a:off x="3169066" y="1253995"/>
            <a:ext cx="6096000" cy="40703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2F56"/>
                </a:solidFill>
                <a:effectLst/>
                <a:uLnTx/>
                <a:uFillTx/>
                <a:latin typeface="Calibri" panose="020F0502020204030204"/>
                <a:ea typeface="+mn-ea"/>
                <a:cs typeface="+mn-cs"/>
              </a:rPr>
              <a:t>BACKGROUND</a:t>
            </a:r>
          </a:p>
        </p:txBody>
      </p:sp>
      <p:sp>
        <p:nvSpPr>
          <p:cNvPr id="11" name="TextBox 10">
            <a:extLst>
              <a:ext uri="{FF2B5EF4-FFF2-40B4-BE49-F238E27FC236}">
                <a16:creationId xmlns:a16="http://schemas.microsoft.com/office/drawing/2014/main" id="{D857B71E-8FD7-5643-C5C9-AB13B34CB811}"/>
              </a:ext>
            </a:extLst>
          </p:cNvPr>
          <p:cNvSpPr txBox="1"/>
          <p:nvPr/>
        </p:nvSpPr>
        <p:spPr>
          <a:xfrm>
            <a:off x="2658904" y="6180863"/>
            <a:ext cx="6002446" cy="276999"/>
          </a:xfrm>
          <a:prstGeom prst="rect">
            <a:avLst/>
          </a:prstGeom>
          <a:noFill/>
        </p:spPr>
        <p:txBody>
          <a:bodyPr wrap="square" lIns="91440" tIns="45720" rIns="91440" bIns="45720" rtlCol="0" anchor="t">
            <a:spAutoFit/>
          </a:bodyPr>
          <a:lstStyle/>
          <a:p>
            <a:pPr algn="ctr"/>
            <a:r>
              <a:rPr lang="en-US" sz="1200" baseline="30000">
                <a:solidFill>
                  <a:schemeClr val="bg1"/>
                </a:solidFill>
              </a:rPr>
              <a:t>1</a:t>
            </a:r>
            <a:r>
              <a:rPr lang="en-US" sz="1200">
                <a:solidFill>
                  <a:schemeClr val="bg1"/>
                </a:solidFill>
              </a:rPr>
              <a:t>AMP requirements outlined by the CRADO are listed in Appendix A.</a:t>
            </a:r>
          </a:p>
        </p:txBody>
      </p:sp>
    </p:spTree>
    <p:extLst>
      <p:ext uri="{BB962C8B-B14F-4D97-AF65-F5344CB8AC3E}">
        <p14:creationId xmlns:p14="http://schemas.microsoft.com/office/powerpoint/2010/main" val="21010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1DE6857-0556-EAF2-6B2C-507877337ADA}"/>
              </a:ext>
            </a:extLst>
          </p:cNvPr>
          <p:cNvSpPr txBox="1">
            <a:spLocks/>
          </p:cNvSpPr>
          <p:nvPr/>
        </p:nvSpPr>
        <p:spPr>
          <a:xfrm>
            <a:off x="837007" y="136525"/>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2800">
                <a:ea typeface="+mj-lt"/>
                <a:cs typeface="+mj-lt"/>
              </a:rPr>
              <a:t>Executive Summary | Project</a:t>
            </a:r>
            <a:r>
              <a:rPr lang="en-US" sz="2800"/>
              <a:t> Methodology</a:t>
            </a:r>
            <a:endParaRPr lang="en-US" sz="2800">
              <a:cs typeface="Calibri Light"/>
            </a:endParaRPr>
          </a:p>
        </p:txBody>
      </p:sp>
      <p:sp>
        <p:nvSpPr>
          <p:cNvPr id="5" name="Arrow: Right 4">
            <a:extLst>
              <a:ext uri="{FF2B5EF4-FFF2-40B4-BE49-F238E27FC236}">
                <a16:creationId xmlns:a16="http://schemas.microsoft.com/office/drawing/2014/main" id="{F9E4F3D8-7199-427A-05B9-15843D664246}"/>
              </a:ext>
            </a:extLst>
          </p:cNvPr>
          <p:cNvSpPr/>
          <p:nvPr/>
        </p:nvSpPr>
        <p:spPr>
          <a:xfrm>
            <a:off x="516625" y="2300265"/>
            <a:ext cx="9249403" cy="731520"/>
          </a:xfrm>
          <a:prstGeom prst="rightArrow">
            <a:avLst/>
          </a:prstGeom>
          <a:solidFill>
            <a:srgbClr val="002F56"/>
          </a:solidFill>
          <a:ln w="127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9" name="Table 23">
            <a:extLst>
              <a:ext uri="{FF2B5EF4-FFF2-40B4-BE49-F238E27FC236}">
                <a16:creationId xmlns:a16="http://schemas.microsoft.com/office/drawing/2014/main" id="{503E898A-8596-883B-91CB-925D1ECE033A}"/>
              </a:ext>
            </a:extLst>
          </p:cNvPr>
          <p:cNvGraphicFramePr>
            <a:graphicFrameLocks noGrp="1"/>
          </p:cNvGraphicFramePr>
          <p:nvPr/>
        </p:nvGraphicFramePr>
        <p:xfrm>
          <a:off x="242130" y="3247401"/>
          <a:ext cx="11403128" cy="2682240"/>
        </p:xfrm>
        <a:graphic>
          <a:graphicData uri="http://schemas.openxmlformats.org/drawingml/2006/table">
            <a:tbl>
              <a:tblPr/>
              <a:tblGrid>
                <a:gridCol w="2962541">
                  <a:extLst>
                    <a:ext uri="{9D8B030D-6E8A-4147-A177-3AD203B41FA5}">
                      <a16:colId xmlns:a16="http://schemas.microsoft.com/office/drawing/2014/main" val="2801579447"/>
                    </a:ext>
                  </a:extLst>
                </a:gridCol>
                <a:gridCol w="2757673">
                  <a:extLst>
                    <a:ext uri="{9D8B030D-6E8A-4147-A177-3AD203B41FA5}">
                      <a16:colId xmlns:a16="http://schemas.microsoft.com/office/drawing/2014/main" val="1526144588"/>
                    </a:ext>
                  </a:extLst>
                </a:gridCol>
                <a:gridCol w="2841457">
                  <a:extLst>
                    <a:ext uri="{9D8B030D-6E8A-4147-A177-3AD203B41FA5}">
                      <a16:colId xmlns:a16="http://schemas.microsoft.com/office/drawing/2014/main" val="2905335026"/>
                    </a:ext>
                  </a:extLst>
                </a:gridCol>
                <a:gridCol w="2841457">
                  <a:extLst>
                    <a:ext uri="{9D8B030D-6E8A-4147-A177-3AD203B41FA5}">
                      <a16:colId xmlns:a16="http://schemas.microsoft.com/office/drawing/2014/main" val="2238309427"/>
                    </a:ext>
                  </a:extLst>
                </a:gridCol>
              </a:tblGrid>
              <a:tr h="22421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rtl="0" eaLnBrk="1" fontAlgn="auto" latinLnBrk="0" hangingPunct="1">
                        <a:lnSpc>
                          <a:spcPct val="100000"/>
                        </a:lnSpc>
                        <a:spcBef>
                          <a:spcPts val="1200"/>
                        </a:spcBef>
                        <a:spcAft>
                          <a:spcPts val="0"/>
                        </a:spcAft>
                        <a:buClrTx/>
                        <a:buSzTx/>
                        <a:buFont typeface="Arial" panose="020B0604020202020204" pitchFamily="34" charset="0"/>
                        <a:buChar char="•"/>
                      </a:pPr>
                      <a:r>
                        <a:rPr lang="en-US" sz="1600">
                          <a:solidFill>
                            <a:srgbClr val="000000"/>
                          </a:solidFill>
                        </a:rPr>
                        <a:t>We engaged Dr. Audrey Kusiak, Ph.D., Scientific Program Manager for ORD Rehabilitation Research and Development (RR&amp;D), and other POp stakeholders and </a:t>
                      </a:r>
                      <a:r>
                        <a:rPr lang="en-US" sz="1600" b="1">
                          <a:solidFill>
                            <a:srgbClr val="000000"/>
                          </a:solidFill>
                        </a:rPr>
                        <a:t>defined POp projects</a:t>
                      </a:r>
                      <a:r>
                        <a:rPr lang="en-US" sz="1600" b="0">
                          <a:solidFill>
                            <a:srgbClr val="000000"/>
                          </a:solidFill>
                        </a:rPr>
                        <a:t> </a:t>
                      </a:r>
                    </a:p>
                    <a:p>
                      <a:pPr marL="285750" marR="0" lvl="0" indent="-285750" algn="l" rtl="0" eaLnBrk="1" fontAlgn="auto" latinLnBrk="0" hangingPunct="1">
                        <a:lnSpc>
                          <a:spcPct val="100000"/>
                        </a:lnSpc>
                        <a:spcBef>
                          <a:spcPts val="1200"/>
                        </a:spcBef>
                        <a:spcAft>
                          <a:spcPts val="0"/>
                        </a:spcAft>
                        <a:buClrTx/>
                        <a:buSzTx/>
                        <a:buFont typeface="Arial" panose="020B0604020202020204" pitchFamily="34" charset="0"/>
                        <a:buChar char="•"/>
                      </a:pPr>
                      <a:r>
                        <a:rPr lang="en-US" sz="1600" b="0">
                          <a:solidFill>
                            <a:srgbClr val="000000"/>
                          </a:solidFill>
                        </a:rPr>
                        <a:t>Projects were defined using the agreed upon POp AMP purview statement</a:t>
                      </a:r>
                    </a:p>
                  </a:txBody>
                  <a:tcPr>
                    <a:lnL w="12700" cmpd="sng">
                      <a:noFill/>
                    </a:lnL>
                    <a:lnR w="31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a:lnSpc>
                          <a:spcPct val="100000"/>
                        </a:lnSpc>
                        <a:spcBef>
                          <a:spcPts val="1200"/>
                        </a:spcBef>
                        <a:spcAft>
                          <a:spcPts val="0"/>
                        </a:spcAft>
                        <a:buFont typeface="Arial"/>
                        <a:buChar char="•"/>
                      </a:pPr>
                      <a:r>
                        <a:rPr lang="en-US" sz="1600" b="0" i="0" u="none" strike="noStrike" noProof="0">
                          <a:latin typeface="Calibri" panose="020F0502020204030204"/>
                        </a:rPr>
                        <a:t>We were </a:t>
                      </a:r>
                      <a:r>
                        <a:rPr lang="en-US" sz="1600" b="1" i="0" u="none" strike="noStrike" noProof="0">
                          <a:latin typeface="Calibri" panose="020F0502020204030204"/>
                        </a:rPr>
                        <a:t>provided the Pain and Opioid corpus </a:t>
                      </a:r>
                      <a:r>
                        <a:rPr lang="en-US" sz="1600" b="0" i="0" u="none" strike="noStrike" noProof="0">
                          <a:latin typeface="Calibri" panose="020F0502020204030204"/>
                        </a:rPr>
                        <a:t>from the 2023 fiscal year</a:t>
                      </a:r>
                      <a:endParaRPr lang="en-US" sz="1600" b="1" i="0" u="none" strike="noStrike" noProof="0">
                        <a:latin typeface="Calibri" panose="020F0502020204030204"/>
                      </a:endParaRPr>
                    </a:p>
                    <a:p>
                      <a:pPr marL="285750" marR="0" lvl="0" indent="-285750" algn="l">
                        <a:lnSpc>
                          <a:spcPct val="100000"/>
                        </a:lnSpc>
                        <a:spcBef>
                          <a:spcPts val="1200"/>
                        </a:spcBef>
                        <a:spcAft>
                          <a:spcPts val="0"/>
                        </a:spcAft>
                        <a:buFont typeface="Arial"/>
                        <a:buChar char="•"/>
                      </a:pPr>
                      <a:r>
                        <a:rPr lang="en-US" sz="1600" b="0" i="0" u="none" strike="noStrike" noProof="0">
                          <a:latin typeface="Calibri" panose="020F0502020204030204"/>
                        </a:rPr>
                        <a:t>We </a:t>
                      </a:r>
                      <a:r>
                        <a:rPr lang="en-US" sz="1600" b="1" i="0" u="none" strike="noStrike" noProof="0">
                          <a:latin typeface="Calibri" panose="020F0502020204030204"/>
                        </a:rPr>
                        <a:t>utilized the corpus to extract supplementary data </a:t>
                      </a:r>
                      <a:r>
                        <a:rPr lang="en-US" sz="1600" b="0" i="0" u="none" strike="noStrike" noProof="0">
                          <a:latin typeface="Calibri" panose="020F0502020204030204"/>
                        </a:rPr>
                        <a:t>from RAFT, VAIRRS, and Dimensions</a:t>
                      </a:r>
                      <a:endParaRPr lang="en-US" b="0"/>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rtl="0" eaLnBrk="1" fontAlgn="auto" latinLnBrk="0" hangingPunct="1">
                        <a:lnSpc>
                          <a:spcPct val="100000"/>
                        </a:lnSpc>
                        <a:spcBef>
                          <a:spcPts val="1200"/>
                        </a:spcBef>
                        <a:spcAft>
                          <a:spcPts val="0"/>
                        </a:spcAft>
                        <a:buClrTx/>
                        <a:buSzTx/>
                        <a:buFont typeface="Arial" panose="020B0604020202020204" pitchFamily="34" charset="0"/>
                        <a:buChar char="•"/>
                      </a:pPr>
                      <a:r>
                        <a:rPr lang="en-US" sz="1600">
                          <a:solidFill>
                            <a:srgbClr val="000000"/>
                          </a:solidFill>
                        </a:rPr>
                        <a:t>We met with </a:t>
                      </a:r>
                      <a:r>
                        <a:rPr lang="en-US" sz="1600" b="0">
                          <a:solidFill>
                            <a:srgbClr val="000000"/>
                          </a:solidFill>
                        </a:rPr>
                        <a:t>portfolio leaders and </a:t>
                      </a:r>
                      <a:r>
                        <a:rPr lang="en-US" sz="1600" b="1">
                          <a:solidFill>
                            <a:srgbClr val="000000"/>
                          </a:solidFill>
                        </a:rPr>
                        <a:t>identified the key questions </a:t>
                      </a:r>
                      <a:r>
                        <a:rPr lang="en-US" sz="1600" b="0">
                          <a:solidFill>
                            <a:srgbClr val="000000"/>
                          </a:solidFill>
                        </a:rPr>
                        <a:t>to be answered </a:t>
                      </a:r>
                      <a:endParaRPr lang="en-US" sz="1600" b="1">
                        <a:solidFill>
                          <a:srgbClr val="000000"/>
                        </a:solidFill>
                      </a:endParaRPr>
                    </a:p>
                    <a:p>
                      <a:pPr marL="285750" marR="0" lvl="0" indent="-285750" algn="l" rtl="0" eaLnBrk="1" fontAlgn="auto" latinLnBrk="0" hangingPunct="1">
                        <a:lnSpc>
                          <a:spcPct val="100000"/>
                        </a:lnSpc>
                        <a:spcBef>
                          <a:spcPts val="1200"/>
                        </a:spcBef>
                        <a:spcAft>
                          <a:spcPts val="0"/>
                        </a:spcAft>
                        <a:buClrTx/>
                        <a:buSzTx/>
                        <a:buFont typeface="Arial" panose="020B0604020202020204" pitchFamily="34" charset="0"/>
                        <a:buChar char="•"/>
                      </a:pPr>
                      <a:r>
                        <a:rPr lang="en-US" sz="1600">
                          <a:solidFill>
                            <a:srgbClr val="000000"/>
                          </a:solidFill>
                        </a:rPr>
                        <a:t>We engaged a broad range of pain and opioid stakeholders and </a:t>
                      </a:r>
                      <a:r>
                        <a:rPr lang="en-US" sz="1600" b="1">
                          <a:solidFill>
                            <a:srgbClr val="000000"/>
                          </a:solidFill>
                        </a:rPr>
                        <a:t>identified key insights and analyses</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lvl="0" indent="-285750" algn="l">
                        <a:lnSpc>
                          <a:spcPct val="100000"/>
                        </a:lnSpc>
                        <a:spcBef>
                          <a:spcPts val="1200"/>
                        </a:spcBef>
                        <a:spcAft>
                          <a:spcPts val="0"/>
                        </a:spcAft>
                        <a:buFont typeface="Arial" panose="020B0604020202020204" pitchFamily="34" charset="0"/>
                        <a:buChar char="•"/>
                      </a:pPr>
                      <a:r>
                        <a:rPr lang="en-US" sz="1600" b="0">
                          <a:solidFill>
                            <a:srgbClr val="000000"/>
                          </a:solidFill>
                        </a:rPr>
                        <a:t>We </a:t>
                      </a:r>
                      <a:r>
                        <a:rPr lang="en-US" sz="1600" b="1">
                          <a:solidFill>
                            <a:srgbClr val="000000"/>
                          </a:solidFill>
                        </a:rPr>
                        <a:t>synthesized data analyses and stakeholder feedback</a:t>
                      </a:r>
                      <a:r>
                        <a:rPr lang="en-US" sz="1600" b="0">
                          <a:solidFill>
                            <a:srgbClr val="000000"/>
                          </a:solidFill>
                        </a:rPr>
                        <a:t> into a final report </a:t>
                      </a:r>
                    </a:p>
                    <a:p>
                      <a:pPr marL="285750" lvl="0" indent="-285750" algn="l">
                        <a:lnSpc>
                          <a:spcPct val="100000"/>
                        </a:lnSpc>
                        <a:spcBef>
                          <a:spcPts val="1200"/>
                        </a:spcBef>
                        <a:spcAft>
                          <a:spcPts val="0"/>
                        </a:spcAft>
                        <a:buFont typeface="Arial" panose="020B0604020202020204" pitchFamily="34" charset="0"/>
                        <a:buChar char="•"/>
                      </a:pPr>
                      <a:r>
                        <a:rPr lang="en-US" sz="1600" b="0">
                          <a:solidFill>
                            <a:srgbClr val="000000"/>
                          </a:solidFill>
                        </a:rPr>
                        <a:t>We </a:t>
                      </a:r>
                      <a:r>
                        <a:rPr lang="en-US" sz="1600" b="1">
                          <a:solidFill>
                            <a:srgbClr val="000000"/>
                          </a:solidFill>
                        </a:rPr>
                        <a:t>incorporated additional information to address the structure and funding </a:t>
                      </a:r>
                      <a:r>
                        <a:rPr lang="en-US" sz="1600" b="0">
                          <a:solidFill>
                            <a:srgbClr val="000000"/>
                          </a:solidFill>
                        </a:rPr>
                        <a:t>of studies in the Pain and Opioid Actively Managed Portfolio</a:t>
                      </a:r>
                    </a:p>
                  </a:txBody>
                  <a:tcPr>
                    <a:lnL w="3175" cap="flat" cmpd="sng" algn="ctr">
                      <a:solidFill>
                        <a:schemeClr val="accent1"/>
                      </a:solidFill>
                      <a:prstDash val="solid"/>
                      <a:round/>
                      <a:headEnd type="none" w="med" len="med"/>
                      <a:tailEnd type="none" w="med" len="med"/>
                    </a:lnL>
                    <a:lnR w="0">
                      <a:noFill/>
                    </a:lnR>
                    <a:lnT w="0">
                      <a:noFill/>
                    </a:lnT>
                    <a:lnB w="0">
                      <a:noFill/>
                    </a:lnB>
                    <a:lnTlToBr w="0">
                      <a:noFill/>
                    </a:lnTlToBr>
                    <a:lnBlToTr w="0">
                      <a:noFill/>
                    </a:lnBlToTr>
                    <a:noFill/>
                  </a:tcPr>
                </a:tc>
                <a:extLst>
                  <a:ext uri="{0D108BD9-81ED-4DB2-BD59-A6C34878D82A}">
                    <a16:rowId xmlns:a16="http://schemas.microsoft.com/office/drawing/2014/main" val="4068772979"/>
                  </a:ext>
                </a:extLst>
              </a:tr>
            </a:tbl>
          </a:graphicData>
        </a:graphic>
      </p:graphicFrame>
      <p:grpSp>
        <p:nvGrpSpPr>
          <p:cNvPr id="14" name="Group 13">
            <a:extLst>
              <a:ext uri="{FF2B5EF4-FFF2-40B4-BE49-F238E27FC236}">
                <a16:creationId xmlns:a16="http://schemas.microsoft.com/office/drawing/2014/main" id="{107676C7-C83C-C2D1-CCD7-9F0A3D168E21}"/>
              </a:ext>
            </a:extLst>
          </p:cNvPr>
          <p:cNvGrpSpPr/>
          <p:nvPr/>
        </p:nvGrpSpPr>
        <p:grpSpPr>
          <a:xfrm>
            <a:off x="518136" y="1624786"/>
            <a:ext cx="2403245" cy="1464881"/>
            <a:chOff x="518136" y="1624786"/>
            <a:chExt cx="2403245" cy="1464881"/>
          </a:xfrm>
        </p:grpSpPr>
        <p:sp>
          <p:nvSpPr>
            <p:cNvPr id="11" name="TextBox 10">
              <a:extLst>
                <a:ext uri="{FF2B5EF4-FFF2-40B4-BE49-F238E27FC236}">
                  <a16:creationId xmlns:a16="http://schemas.microsoft.com/office/drawing/2014/main" id="{70952870-0585-8BCE-C8AD-18FC6F0FDD9B}"/>
                </a:ext>
              </a:extLst>
            </p:cNvPr>
            <p:cNvSpPr txBox="1"/>
            <p:nvPr/>
          </p:nvSpPr>
          <p:spPr>
            <a:xfrm>
              <a:off x="518136" y="1624786"/>
              <a:ext cx="240324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rPr>
                <a:t>Portfolio Definition</a:t>
              </a:r>
            </a:p>
          </p:txBody>
        </p:sp>
        <p:sp>
          <p:nvSpPr>
            <p:cNvPr id="12" name="Oval 11">
              <a:extLst>
                <a:ext uri="{FF2B5EF4-FFF2-40B4-BE49-F238E27FC236}">
                  <a16:creationId xmlns:a16="http://schemas.microsoft.com/office/drawing/2014/main" id="{F66811BB-2743-FED3-DC14-E887580325FA}"/>
                </a:ext>
              </a:extLst>
            </p:cNvPr>
            <p:cNvSpPr/>
            <p:nvPr/>
          </p:nvSpPr>
          <p:spPr>
            <a:xfrm>
              <a:off x="1236966"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pic>
          <p:nvPicPr>
            <p:cNvPr id="13" name="Graphic 12" descr="Clipboard Partially Checked with solid fill">
              <a:extLst>
                <a:ext uri="{FF2B5EF4-FFF2-40B4-BE49-F238E27FC236}">
                  <a16:creationId xmlns:a16="http://schemas.microsoft.com/office/drawing/2014/main" id="{C8C519CE-4A4E-8052-2AE5-7250602B599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21456" y="2274677"/>
              <a:ext cx="745420" cy="745420"/>
            </a:xfrm>
            <a:prstGeom prst="rect">
              <a:avLst/>
            </a:prstGeom>
          </p:spPr>
        </p:pic>
      </p:grpSp>
      <p:grpSp>
        <p:nvGrpSpPr>
          <p:cNvPr id="19" name="Group 18">
            <a:extLst>
              <a:ext uri="{FF2B5EF4-FFF2-40B4-BE49-F238E27FC236}">
                <a16:creationId xmlns:a16="http://schemas.microsoft.com/office/drawing/2014/main" id="{4E25A11F-B8E4-014D-276A-EC8047BB15B3}"/>
              </a:ext>
            </a:extLst>
          </p:cNvPr>
          <p:cNvGrpSpPr/>
          <p:nvPr/>
        </p:nvGrpSpPr>
        <p:grpSpPr>
          <a:xfrm>
            <a:off x="6098536" y="1624786"/>
            <a:ext cx="2649818" cy="1464881"/>
            <a:chOff x="6015214" y="1624786"/>
            <a:chExt cx="2649818" cy="1464881"/>
          </a:xfrm>
        </p:grpSpPr>
        <p:sp>
          <p:nvSpPr>
            <p:cNvPr id="16" name="Oval 15">
              <a:extLst>
                <a:ext uri="{FF2B5EF4-FFF2-40B4-BE49-F238E27FC236}">
                  <a16:creationId xmlns:a16="http://schemas.microsoft.com/office/drawing/2014/main" id="{D402C431-ADE5-3085-6038-FA8E4A8A43AF}"/>
                </a:ext>
              </a:extLst>
            </p:cNvPr>
            <p:cNvSpPr/>
            <p:nvPr/>
          </p:nvSpPr>
          <p:spPr>
            <a:xfrm>
              <a:off x="6867070"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0457F8D-05D0-965F-8C46-8300E5CA64E7}"/>
                </a:ext>
              </a:extLst>
            </p:cNvPr>
            <p:cNvSpPr txBox="1"/>
            <p:nvPr/>
          </p:nvSpPr>
          <p:spPr>
            <a:xfrm>
              <a:off x="6015214" y="1624786"/>
              <a:ext cx="264981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rPr>
                <a:t>Data Analysis</a:t>
              </a:r>
            </a:p>
          </p:txBody>
        </p:sp>
        <p:pic>
          <p:nvPicPr>
            <p:cNvPr id="18" name="Graphic 17" descr="Bar chart with solid fill">
              <a:extLst>
                <a:ext uri="{FF2B5EF4-FFF2-40B4-BE49-F238E27FC236}">
                  <a16:creationId xmlns:a16="http://schemas.microsoft.com/office/drawing/2014/main" id="{EBDF1274-F5C5-F26E-9D3E-FDD7A19278D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36695" y="2260434"/>
              <a:ext cx="775354" cy="775354"/>
            </a:xfrm>
            <a:prstGeom prst="rect">
              <a:avLst/>
            </a:prstGeom>
          </p:spPr>
        </p:pic>
      </p:grpSp>
      <p:sp>
        <p:nvSpPr>
          <p:cNvPr id="21" name="TextBox 20">
            <a:extLst>
              <a:ext uri="{FF2B5EF4-FFF2-40B4-BE49-F238E27FC236}">
                <a16:creationId xmlns:a16="http://schemas.microsoft.com/office/drawing/2014/main" id="{C3717CE1-77A5-9E2B-55E8-04B7F1B2EBDC}"/>
              </a:ext>
            </a:extLst>
          </p:cNvPr>
          <p:cNvSpPr txBox="1"/>
          <p:nvPr/>
        </p:nvSpPr>
        <p:spPr>
          <a:xfrm>
            <a:off x="3045979" y="962453"/>
            <a:ext cx="609765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F56"/>
                </a:solidFill>
                <a:effectLst/>
                <a:uLnTx/>
                <a:uFillTx/>
                <a:latin typeface="Calibri" panose="020F0502020204030204"/>
                <a:ea typeface="+mn-ea"/>
                <a:cs typeface="+mn-cs"/>
              </a:rPr>
              <a:t>PROJECT PROCESS</a:t>
            </a:r>
          </a:p>
        </p:txBody>
      </p:sp>
      <p:grpSp>
        <p:nvGrpSpPr>
          <p:cNvPr id="27" name="Group 26">
            <a:extLst>
              <a:ext uri="{FF2B5EF4-FFF2-40B4-BE49-F238E27FC236}">
                <a16:creationId xmlns:a16="http://schemas.microsoft.com/office/drawing/2014/main" id="{9A3B8D38-9A0D-B901-5B58-B62388F6F75F}"/>
              </a:ext>
            </a:extLst>
          </p:cNvPr>
          <p:cNvGrpSpPr/>
          <p:nvPr/>
        </p:nvGrpSpPr>
        <p:grpSpPr>
          <a:xfrm>
            <a:off x="3632365" y="1624786"/>
            <a:ext cx="2091011" cy="1464881"/>
            <a:chOff x="3618598" y="1624786"/>
            <a:chExt cx="2091011" cy="1464881"/>
          </a:xfrm>
        </p:grpSpPr>
        <p:sp>
          <p:nvSpPr>
            <p:cNvPr id="23" name="TextBox 22">
              <a:extLst>
                <a:ext uri="{FF2B5EF4-FFF2-40B4-BE49-F238E27FC236}">
                  <a16:creationId xmlns:a16="http://schemas.microsoft.com/office/drawing/2014/main" id="{DA4A0CD1-F893-31E8-7F3D-3549151C48B4}"/>
                </a:ext>
              </a:extLst>
            </p:cNvPr>
            <p:cNvSpPr txBox="1"/>
            <p:nvPr/>
          </p:nvSpPr>
          <p:spPr>
            <a:xfrm>
              <a:off x="3618598" y="1624786"/>
              <a:ext cx="2091011" cy="369332"/>
            </a:xfrm>
            <a:prstGeom prst="rect">
              <a:avLst/>
            </a:prstGeom>
            <a:no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rPr>
                <a:t>Project Extraction </a:t>
              </a:r>
              <a:endParaRPr lang="en-US" sz="1800" b="1" i="0" u="none" strike="noStrike" kern="0" cap="none" spc="0" normalizeH="0" baseline="0" noProof="0">
                <a:ln>
                  <a:noFill/>
                </a:ln>
                <a:solidFill>
                  <a:srgbClr val="000000"/>
                </a:solidFill>
                <a:effectLst/>
                <a:uLnTx/>
                <a:uFillTx/>
                <a:cs typeface="Calibri"/>
              </a:endParaRPr>
            </a:p>
          </p:txBody>
        </p:sp>
        <p:sp>
          <p:nvSpPr>
            <p:cNvPr id="24" name="Oval 23">
              <a:extLst>
                <a:ext uri="{FF2B5EF4-FFF2-40B4-BE49-F238E27FC236}">
                  <a16:creationId xmlns:a16="http://schemas.microsoft.com/office/drawing/2014/main" id="{F98D4435-6707-416D-B33E-B935E39282F4}"/>
                </a:ext>
              </a:extLst>
            </p:cNvPr>
            <p:cNvSpPr/>
            <p:nvPr/>
          </p:nvSpPr>
          <p:spPr>
            <a:xfrm>
              <a:off x="4176909"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pic>
          <p:nvPicPr>
            <p:cNvPr id="25" name="Graphic 24" descr="Internet Of Things with solid fill">
              <a:extLst>
                <a:ext uri="{FF2B5EF4-FFF2-40B4-BE49-F238E27FC236}">
                  <a16:creationId xmlns:a16="http://schemas.microsoft.com/office/drawing/2014/main" id="{1F399067-8E63-3921-9ED5-BC1D554477D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268349" y="2285359"/>
              <a:ext cx="731520" cy="731520"/>
            </a:xfrm>
            <a:prstGeom prst="rect">
              <a:avLst/>
            </a:prstGeom>
          </p:spPr>
        </p:pic>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2544A940-473E-ABEB-FC92-E86BFE06E100}"/>
                    </a:ext>
                  </a:extLst>
                </p14:cNvPr>
                <p14:cNvContentPartPr/>
                <p14:nvPr/>
              </p14:nvContentPartPr>
              <p14:xfrm>
                <a:off x="4269676" y="2641434"/>
                <a:ext cx="19291" cy="19291"/>
              </p14:xfrm>
            </p:contentPart>
          </mc:Choice>
          <mc:Fallback>
            <p:pic>
              <p:nvPicPr>
                <p:cNvPr id="26" name="Ink 25">
                  <a:extLst>
                    <a:ext uri="{FF2B5EF4-FFF2-40B4-BE49-F238E27FC236}">
                      <a16:creationId xmlns:a16="http://schemas.microsoft.com/office/drawing/2014/main" id="{2544A940-473E-ABEB-FC92-E86BFE06E100}"/>
                    </a:ext>
                  </a:extLst>
                </p:cNvPr>
                <p:cNvPicPr/>
                <p:nvPr/>
              </p:nvPicPr>
              <p:blipFill>
                <a:blip r:embed="rId9"/>
                <a:stretch>
                  <a:fillRect/>
                </a:stretch>
              </p:blipFill>
              <p:spPr>
                <a:xfrm>
                  <a:off x="3305126" y="1676884"/>
                  <a:ext cx="1929100" cy="1929100"/>
                </a:xfrm>
                <a:prstGeom prst="rect">
                  <a:avLst/>
                </a:prstGeom>
              </p:spPr>
            </p:pic>
          </mc:Fallback>
        </mc:AlternateContent>
      </p:grpSp>
      <p:grpSp>
        <p:nvGrpSpPr>
          <p:cNvPr id="32" name="Group 31">
            <a:extLst>
              <a:ext uri="{FF2B5EF4-FFF2-40B4-BE49-F238E27FC236}">
                <a16:creationId xmlns:a16="http://schemas.microsoft.com/office/drawing/2014/main" id="{35A67A66-1224-3C80-3257-122B0F2DD546}"/>
              </a:ext>
            </a:extLst>
          </p:cNvPr>
          <p:cNvGrpSpPr/>
          <p:nvPr/>
        </p:nvGrpSpPr>
        <p:grpSpPr>
          <a:xfrm>
            <a:off x="9027605" y="1653272"/>
            <a:ext cx="2649818" cy="1436395"/>
            <a:chOff x="8963512" y="1653272"/>
            <a:chExt cx="2649818" cy="1436395"/>
          </a:xfrm>
        </p:grpSpPr>
        <p:sp>
          <p:nvSpPr>
            <p:cNvPr id="29" name="Oval 28">
              <a:extLst>
                <a:ext uri="{FF2B5EF4-FFF2-40B4-BE49-F238E27FC236}">
                  <a16:creationId xmlns:a16="http://schemas.microsoft.com/office/drawing/2014/main" id="{689FFD27-37A1-8B23-DD64-AFB0276F3113}"/>
                </a:ext>
              </a:extLst>
            </p:cNvPr>
            <p:cNvSpPr/>
            <p:nvPr/>
          </p:nvSpPr>
          <p:spPr>
            <a:xfrm>
              <a:off x="9815368" y="2207023"/>
              <a:ext cx="914400" cy="882644"/>
            </a:xfrm>
            <a:prstGeom prst="ellipse">
              <a:avLst/>
            </a:prstGeom>
            <a:solidFill>
              <a:sysClr val="window" lastClr="FFFFFF"/>
            </a:solidFill>
            <a:ln w="38100" cap="flat" cmpd="sng" algn="ctr">
              <a:solidFill>
                <a:srgbClr val="002F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E9C5B18-DCA4-3F05-0605-A5E57A10F40A}"/>
                </a:ext>
              </a:extLst>
            </p:cNvPr>
            <p:cNvSpPr txBox="1"/>
            <p:nvPr/>
          </p:nvSpPr>
          <p:spPr>
            <a:xfrm>
              <a:off x="8963512" y="1653272"/>
              <a:ext cx="2649818" cy="369332"/>
            </a:xfrm>
            <a:prstGeom prst="rect">
              <a:avLst/>
            </a:prstGeom>
            <a:noFill/>
          </p:spPr>
          <p:txBody>
            <a:bodyPr wrap="square" lIns="91440" tIns="45720" rIns="91440" bIns="45720" anchor="t">
              <a:spAutoFit/>
            </a:bodyPr>
            <a:lstStyle/>
            <a:p>
              <a:pPr algn="ctr">
                <a:defRPr/>
              </a:pPr>
              <a:r>
                <a:rPr lang="en-US" b="1" kern="0">
                  <a:solidFill>
                    <a:srgbClr val="000000"/>
                  </a:solidFill>
                  <a:cs typeface="Calibri"/>
                </a:rPr>
                <a:t>Portfolio Report</a:t>
              </a:r>
              <a:endParaRPr lang="en-US" sz="1800" b="1" i="0" u="none" strike="noStrike" kern="0" cap="none" spc="0" normalizeH="0" baseline="0" noProof="0">
                <a:ln>
                  <a:noFill/>
                </a:ln>
                <a:solidFill>
                  <a:srgbClr val="000000"/>
                </a:solidFill>
                <a:effectLst/>
                <a:uLnTx/>
                <a:uFillTx/>
                <a:cs typeface="Calibri"/>
              </a:endParaRPr>
            </a:p>
          </p:txBody>
        </p:sp>
        <p:pic>
          <p:nvPicPr>
            <p:cNvPr id="31" name="Graphic 36" descr="Paper with solid fill">
              <a:extLst>
                <a:ext uri="{FF2B5EF4-FFF2-40B4-BE49-F238E27FC236}">
                  <a16:creationId xmlns:a16="http://schemas.microsoft.com/office/drawing/2014/main" id="{CB15298D-BAF8-C076-9079-09354C77EE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47305" y="2288136"/>
              <a:ext cx="707878" cy="700757"/>
            </a:xfrm>
            <a:prstGeom prst="rect">
              <a:avLst/>
            </a:prstGeom>
          </p:spPr>
        </p:pic>
      </p:grpSp>
      <p:sp>
        <p:nvSpPr>
          <p:cNvPr id="2" name="Slide Number Placeholder 1">
            <a:extLst>
              <a:ext uri="{FF2B5EF4-FFF2-40B4-BE49-F238E27FC236}">
                <a16:creationId xmlns:a16="http://schemas.microsoft.com/office/drawing/2014/main" id="{8B2ADA0C-6B9E-CC8E-5CD7-5AB807DD44E6}"/>
              </a:ext>
            </a:extLst>
          </p:cNvPr>
          <p:cNvSpPr>
            <a:spLocks noGrp="1"/>
          </p:cNvSpPr>
          <p:nvPr>
            <p:ph type="sldNum" sz="quarter" idx="12"/>
          </p:nvPr>
        </p:nvSpPr>
        <p:spPr/>
        <p:txBody>
          <a:bodyPr/>
          <a:lstStyle/>
          <a:p>
            <a:fld id="{61ED25BF-8B08-481C-9175-42CBF3C8334C}" type="slidenum">
              <a:rPr lang="en-US" smtClean="0"/>
              <a:t>16</a:t>
            </a:fld>
            <a:endParaRPr lang="en-US"/>
          </a:p>
        </p:txBody>
      </p:sp>
    </p:spTree>
    <p:extLst>
      <p:ext uri="{BB962C8B-B14F-4D97-AF65-F5344CB8AC3E}">
        <p14:creationId xmlns:p14="http://schemas.microsoft.com/office/powerpoint/2010/main" val="79139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B583-221F-4FAE-A778-E2672B3EAA12}"/>
              </a:ext>
            </a:extLst>
          </p:cNvPr>
          <p:cNvSpPr>
            <a:spLocks noGrp="1"/>
          </p:cNvSpPr>
          <p:nvPr>
            <p:ph type="title"/>
          </p:nvPr>
        </p:nvSpPr>
        <p:spPr>
          <a:xfrm>
            <a:off x="0" y="111125"/>
            <a:ext cx="11952371" cy="618385"/>
          </a:xfrm>
          <a:prstGeom prst="rect">
            <a:avLst/>
          </a:prstGeom>
        </p:spPr>
        <p:txBody>
          <a:bodyPr vert="horz" wrap="square" lIns="91440" tIns="45720" rIns="91440" bIns="45720" anchor="ctr" anchorCtr="0">
            <a:noAutofit/>
          </a:bodyPr>
          <a:lstStyle/>
          <a:p>
            <a:r>
              <a:rPr lang="en-US" sz="2600"/>
              <a:t>Introduction | Four key areas of analysis inform AMP leaders' ability to meet requirements</a:t>
            </a:r>
            <a:endParaRPr lang="en-US" sz="2600">
              <a:cs typeface="Calibri Light"/>
            </a:endParaRPr>
          </a:p>
        </p:txBody>
      </p:sp>
      <p:sp>
        <p:nvSpPr>
          <p:cNvPr id="3" name="Content Placeholder 2">
            <a:extLst>
              <a:ext uri="{FF2B5EF4-FFF2-40B4-BE49-F238E27FC236}">
                <a16:creationId xmlns:a16="http://schemas.microsoft.com/office/drawing/2014/main" id="{B6D18727-B056-4390-8C76-A4036E7C8BC9}"/>
              </a:ext>
            </a:extLst>
          </p:cNvPr>
          <p:cNvSpPr>
            <a:spLocks noGrp="1"/>
          </p:cNvSpPr>
          <p:nvPr>
            <p:ph idx="1"/>
          </p:nvPr>
        </p:nvSpPr>
        <p:spPr>
          <a:xfrm>
            <a:off x="368905" y="912581"/>
            <a:ext cx="11252602" cy="2558420"/>
          </a:xfrm>
          <a:prstGeom prst="rect">
            <a:avLst/>
          </a:prstGeom>
        </p:spPr>
        <p:txBody>
          <a:bodyPr vert="horz" wrap="square" lIns="91440" tIns="45720" rIns="91440" bIns="45720" anchor="t" anchorCtr="0">
            <a:noAutofit/>
          </a:bodyPr>
          <a:lstStyle/>
          <a:p>
            <a:pPr>
              <a:lnSpc>
                <a:spcPct val="100000"/>
              </a:lnSpc>
              <a:spcBef>
                <a:spcPts val="1200"/>
              </a:spcBef>
            </a:pPr>
            <a:r>
              <a:rPr lang="en-US" sz="1600">
                <a:ea typeface="+mn-lt"/>
                <a:cs typeface="+mn-lt"/>
              </a:rPr>
              <a:t>The </a:t>
            </a:r>
            <a:r>
              <a:rPr lang="en-US" sz="1600" err="1">
                <a:ea typeface="+mn-lt"/>
                <a:cs typeface="+mn-lt"/>
              </a:rPr>
              <a:t>POp</a:t>
            </a:r>
            <a:r>
              <a:rPr lang="en-US" sz="1600">
                <a:ea typeface="+mn-lt"/>
                <a:cs typeface="+mn-lt"/>
              </a:rPr>
              <a:t> AMP portfolio launched January 31, 2023, and as an AMP, there is</a:t>
            </a:r>
            <a:r>
              <a:rPr lang="en-US" sz="1600" b="1">
                <a:ea typeface="+mn-lt"/>
                <a:cs typeface="+mn-lt"/>
              </a:rPr>
              <a:t> a set of requirements</a:t>
            </a:r>
            <a:r>
              <a:rPr lang="en-US" sz="1600" b="1" baseline="30000">
                <a:ea typeface="+mn-lt"/>
                <a:cs typeface="+mn-lt"/>
              </a:rPr>
              <a:t>1</a:t>
            </a:r>
            <a:r>
              <a:rPr lang="en-US" sz="1600" b="1">
                <a:ea typeface="+mn-lt"/>
                <a:cs typeface="+mn-lt"/>
              </a:rPr>
              <a:t> developed by the ORD CRADO that the portfolio must fulfill:</a:t>
            </a:r>
            <a:endParaRPr lang="en-US" sz="1600">
              <a:ea typeface="Calibri" panose="020F0502020204030204" pitchFamily="34" charset="0"/>
              <a:cs typeface="Arial"/>
            </a:endParaRPr>
          </a:p>
          <a:p>
            <a:pPr lvl="1">
              <a:lnSpc>
                <a:spcPct val="100000"/>
              </a:lnSpc>
              <a:spcBef>
                <a:spcPts val="1200"/>
              </a:spcBef>
              <a:buFont typeface="Courier New" panose="02070309020205020404" pitchFamily="49" charset="0"/>
              <a:buChar char="o"/>
            </a:pPr>
            <a:r>
              <a:rPr lang="en-US" sz="1400">
                <a:cs typeface="Calibri"/>
              </a:rPr>
              <a:t>Enable strategic coordination of research projects</a:t>
            </a:r>
          </a:p>
          <a:p>
            <a:pPr lvl="1">
              <a:lnSpc>
                <a:spcPct val="100000"/>
              </a:lnSpc>
              <a:spcBef>
                <a:spcPts val="600"/>
              </a:spcBef>
              <a:buFont typeface="Courier New" panose="02070309020205020404" pitchFamily="49" charset="0"/>
              <a:buChar char="o"/>
            </a:pPr>
            <a:r>
              <a:rPr lang="en-US" sz="1400">
                <a:cs typeface="Calibri"/>
              </a:rPr>
              <a:t>Foster greater collaboration between ORD and VHA clinical partners / external partners</a:t>
            </a:r>
          </a:p>
          <a:p>
            <a:pPr lvl="1">
              <a:lnSpc>
                <a:spcPct val="100000"/>
              </a:lnSpc>
              <a:spcBef>
                <a:spcPts val="600"/>
              </a:spcBef>
              <a:buFont typeface="Courier New" panose="02070309020205020404" pitchFamily="49" charset="0"/>
              <a:buChar char="o"/>
            </a:pPr>
            <a:r>
              <a:rPr lang="en-US" sz="1400">
                <a:cs typeface="Calibri"/>
              </a:rPr>
              <a:t>Enhance data and analytical tools increase collaboration of research</a:t>
            </a:r>
          </a:p>
          <a:p>
            <a:pPr lvl="1">
              <a:lnSpc>
                <a:spcPct val="100000"/>
              </a:lnSpc>
              <a:spcBef>
                <a:spcPts val="600"/>
              </a:spcBef>
              <a:buFont typeface="Courier New" panose="02070309020205020404" pitchFamily="49" charset="0"/>
              <a:buChar char="o"/>
            </a:pPr>
            <a:r>
              <a:rPr lang="en-US" sz="1400">
                <a:cs typeface="Calibri"/>
              </a:rPr>
              <a:t>Define roadmaps and critical research priorities</a:t>
            </a:r>
          </a:p>
          <a:p>
            <a:pPr lvl="1">
              <a:lnSpc>
                <a:spcPct val="100000"/>
              </a:lnSpc>
              <a:spcBef>
                <a:spcPts val="600"/>
              </a:spcBef>
              <a:buFont typeface="Courier New" panose="02070309020205020404" pitchFamily="49" charset="0"/>
              <a:buChar char="o"/>
            </a:pPr>
            <a:r>
              <a:rPr lang="en-US" sz="1400">
                <a:cs typeface="Calibri"/>
              </a:rPr>
              <a:t>Encourage rapid review and funding of prioritized studies</a:t>
            </a:r>
            <a:endParaRPr lang="en-US" sz="1400">
              <a:ea typeface="Calibri" panose="020F0502020204030204" pitchFamily="34" charset="0"/>
              <a:cs typeface="Calibri"/>
            </a:endParaRPr>
          </a:p>
          <a:p>
            <a:pPr>
              <a:lnSpc>
                <a:spcPct val="100000"/>
              </a:lnSpc>
              <a:spcBef>
                <a:spcPts val="1200"/>
              </a:spcBef>
            </a:pPr>
            <a:r>
              <a:rPr lang="en-US" sz="1600" b="1">
                <a:ea typeface="Calibri" panose="020F0502020204030204" pitchFamily="34" charset="0"/>
                <a:cs typeface="Arial"/>
              </a:rPr>
              <a:t>Portfolio</a:t>
            </a:r>
            <a:r>
              <a:rPr lang="en-US" sz="1600">
                <a:ea typeface="Calibri" panose="020F0502020204030204" pitchFamily="34" charset="0"/>
                <a:cs typeface="Arial"/>
              </a:rPr>
              <a:t> </a:t>
            </a:r>
            <a:r>
              <a:rPr lang="en-US" sz="1600" b="1">
                <a:ea typeface="Calibri" panose="020F0502020204030204" pitchFamily="34" charset="0"/>
                <a:cs typeface="Arial"/>
              </a:rPr>
              <a:t>leaders must have a holistic current state understanding of the portfolio's research projects</a:t>
            </a:r>
            <a:r>
              <a:rPr lang="en-US" sz="1600">
                <a:ea typeface="Calibri" panose="020F0502020204030204" pitchFamily="34" charset="0"/>
                <a:cs typeface="Arial"/>
              </a:rPr>
              <a:t> to meet requirements and make strategic decisions </a:t>
            </a:r>
          </a:p>
          <a:p>
            <a:pPr>
              <a:lnSpc>
                <a:spcPct val="100000"/>
              </a:lnSpc>
              <a:spcBef>
                <a:spcPts val="1200"/>
              </a:spcBef>
            </a:pPr>
            <a:r>
              <a:rPr lang="en-US" sz="1600" b="1">
                <a:ea typeface="Calibri" panose="020F0502020204030204" pitchFamily="34" charset="0"/>
                <a:cs typeface="Arial"/>
              </a:rPr>
              <a:t>The project team analyzed the data across a standard framework to provide a holistic overview for the SPMs and stakeholders of this AMP: </a:t>
            </a:r>
            <a:endParaRPr lang="en-US" sz="1600">
              <a:effectLst/>
              <a:ea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BED6026A-71B3-4139-BF08-6B9BC75BAB49}"/>
              </a:ext>
            </a:extLst>
          </p:cNvPr>
          <p:cNvSpPr>
            <a:spLocks noGrp="1"/>
          </p:cNvSpPr>
          <p:nvPr>
            <p:ph type="sldNum" sz="quarter" idx="12"/>
          </p:nvPr>
        </p:nvSpPr>
        <p:spPr>
          <a:xfrm>
            <a:off x="4723207" y="6408901"/>
            <a:ext cx="2743200" cy="365125"/>
          </a:xfrm>
        </p:spPr>
        <p:txBody>
          <a:bodyPr/>
          <a:lstStyle/>
          <a:p>
            <a:fld id="{FE09C639-C7C7-9848-BE32-492A9B56F14C}" type="slidenum">
              <a:rPr lang="en-US" smtClean="0"/>
              <a:t>17</a:t>
            </a:fld>
            <a:endParaRPr lang="en-US"/>
          </a:p>
        </p:txBody>
      </p:sp>
      <p:sp>
        <p:nvSpPr>
          <p:cNvPr id="16" name="TextBox 15">
            <a:extLst>
              <a:ext uri="{FF2B5EF4-FFF2-40B4-BE49-F238E27FC236}">
                <a16:creationId xmlns:a16="http://schemas.microsoft.com/office/drawing/2014/main" id="{4B7AE0A0-FC49-69E9-5288-AD9E1B280CD5}"/>
              </a:ext>
            </a:extLst>
          </p:cNvPr>
          <p:cNvSpPr txBox="1"/>
          <p:nvPr/>
        </p:nvSpPr>
        <p:spPr>
          <a:xfrm>
            <a:off x="2861733" y="6258619"/>
            <a:ext cx="5671548" cy="276999"/>
          </a:xfrm>
          <a:prstGeom prst="rect">
            <a:avLst/>
          </a:prstGeom>
          <a:noFill/>
        </p:spPr>
        <p:txBody>
          <a:bodyPr wrap="square" rtlCol="0">
            <a:spAutoFit/>
          </a:bodyPr>
          <a:lstStyle/>
          <a:p>
            <a:r>
              <a:rPr lang="en-US" sz="1200" baseline="30000">
                <a:solidFill>
                  <a:schemeClr val="bg1"/>
                </a:solidFill>
              </a:rPr>
              <a:t>1</a:t>
            </a:r>
            <a:r>
              <a:rPr lang="en-US" sz="1200">
                <a:solidFill>
                  <a:schemeClr val="bg1"/>
                </a:solidFill>
              </a:rPr>
              <a:t>The full set of AMP requirements developed by the CRADO are listed in Appendix A.</a:t>
            </a:r>
            <a:endParaRPr lang="en-US" sz="1200" baseline="30000">
              <a:solidFill>
                <a:schemeClr val="bg1"/>
              </a:solidFill>
            </a:endParaRPr>
          </a:p>
        </p:txBody>
      </p:sp>
      <p:grpSp>
        <p:nvGrpSpPr>
          <p:cNvPr id="14" name="Group 13">
            <a:extLst>
              <a:ext uri="{FF2B5EF4-FFF2-40B4-BE49-F238E27FC236}">
                <a16:creationId xmlns:a16="http://schemas.microsoft.com/office/drawing/2014/main" id="{0A522F99-640C-3567-120A-CA0A4A90EC87}"/>
              </a:ext>
            </a:extLst>
          </p:cNvPr>
          <p:cNvGrpSpPr/>
          <p:nvPr/>
        </p:nvGrpSpPr>
        <p:grpSpPr>
          <a:xfrm>
            <a:off x="271924" y="4306200"/>
            <a:ext cx="11730640" cy="1744496"/>
            <a:chOff x="271924" y="4306200"/>
            <a:chExt cx="11730640" cy="1744496"/>
          </a:xfrm>
        </p:grpSpPr>
        <p:grpSp>
          <p:nvGrpSpPr>
            <p:cNvPr id="11" name="Group 10">
              <a:extLst>
                <a:ext uri="{FF2B5EF4-FFF2-40B4-BE49-F238E27FC236}">
                  <a16:creationId xmlns:a16="http://schemas.microsoft.com/office/drawing/2014/main" id="{0DEF7D3C-44C1-639C-3DED-8C39A7A64723}"/>
                </a:ext>
              </a:extLst>
            </p:cNvPr>
            <p:cNvGrpSpPr/>
            <p:nvPr/>
          </p:nvGrpSpPr>
          <p:grpSpPr>
            <a:xfrm>
              <a:off x="271924" y="4306200"/>
              <a:ext cx="2679996" cy="1744495"/>
              <a:chOff x="370817" y="4096543"/>
              <a:chExt cx="3515151" cy="1900359"/>
            </a:xfrm>
          </p:grpSpPr>
          <p:sp>
            <p:nvSpPr>
              <p:cNvPr id="5" name="Rectangle 4">
                <a:extLst>
                  <a:ext uri="{FF2B5EF4-FFF2-40B4-BE49-F238E27FC236}">
                    <a16:creationId xmlns:a16="http://schemas.microsoft.com/office/drawing/2014/main" id="{36CAF65E-3AE0-1EC1-A779-DC86BC72ECB3}"/>
                  </a:ext>
                </a:extLst>
              </p:cNvPr>
              <p:cNvSpPr/>
              <p:nvPr/>
            </p:nvSpPr>
            <p:spPr>
              <a:xfrm>
                <a:off x="370817" y="4096543"/>
                <a:ext cx="3514022"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VA Project Distribution Analysis</a:t>
                </a:r>
              </a:p>
            </p:txBody>
          </p:sp>
          <p:sp>
            <p:nvSpPr>
              <p:cNvPr id="6" name="Rectangle 5">
                <a:extLst>
                  <a:ext uri="{FF2B5EF4-FFF2-40B4-BE49-F238E27FC236}">
                    <a16:creationId xmlns:a16="http://schemas.microsoft.com/office/drawing/2014/main" id="{5BB144A2-2251-9FB4-AA58-94B6E563E466}"/>
                  </a:ext>
                </a:extLst>
              </p:cNvPr>
              <p:cNvSpPr/>
              <p:nvPr/>
            </p:nvSpPr>
            <p:spPr>
              <a:xfrm>
                <a:off x="370817" y="4768201"/>
                <a:ext cx="3515151"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What are the characteristics of the projects in this portfolio, and what unique areas of research does this portfolio address?</a:t>
                </a:r>
                <a:endParaRPr lang="en-US" sz="1400">
                  <a:solidFill>
                    <a:schemeClr val="tx1"/>
                  </a:solidFill>
                </a:endParaRPr>
              </a:p>
            </p:txBody>
          </p:sp>
        </p:grpSp>
        <p:grpSp>
          <p:nvGrpSpPr>
            <p:cNvPr id="12" name="Group 11">
              <a:extLst>
                <a:ext uri="{FF2B5EF4-FFF2-40B4-BE49-F238E27FC236}">
                  <a16:creationId xmlns:a16="http://schemas.microsoft.com/office/drawing/2014/main" id="{7D89C780-A283-1CBC-B46E-B502D6D15C96}"/>
                </a:ext>
              </a:extLst>
            </p:cNvPr>
            <p:cNvGrpSpPr/>
            <p:nvPr/>
          </p:nvGrpSpPr>
          <p:grpSpPr>
            <a:xfrm>
              <a:off x="3283709" y="4306200"/>
              <a:ext cx="2676414" cy="1744495"/>
              <a:chOff x="4263353" y="4096543"/>
              <a:chExt cx="3509200" cy="1900359"/>
            </a:xfrm>
          </p:grpSpPr>
          <p:sp>
            <p:nvSpPr>
              <p:cNvPr id="9" name="Rectangle 8">
                <a:extLst>
                  <a:ext uri="{FF2B5EF4-FFF2-40B4-BE49-F238E27FC236}">
                    <a16:creationId xmlns:a16="http://schemas.microsoft.com/office/drawing/2014/main" id="{B040396D-86AE-1840-346C-6169CA8AB00C}"/>
                  </a:ext>
                </a:extLst>
              </p:cNvPr>
              <p:cNvSpPr/>
              <p:nvPr/>
            </p:nvSpPr>
            <p:spPr>
              <a:xfrm>
                <a:off x="4263354" y="4096543"/>
                <a:ext cx="3509199"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VA</a:t>
                </a:r>
                <a:r>
                  <a:rPr lang="en-US">
                    <a:cs typeface="Calibri"/>
                  </a:rPr>
                  <a:t> </a:t>
                </a:r>
                <a:r>
                  <a:rPr lang="en-US" sz="1600" b="1">
                    <a:cs typeface="Calibri"/>
                  </a:rPr>
                  <a:t>Investigator Distribution Analysis</a:t>
                </a:r>
                <a:endParaRPr lang="en-US">
                  <a:cs typeface="Calibri"/>
                </a:endParaRPr>
              </a:p>
            </p:txBody>
          </p:sp>
          <p:sp>
            <p:nvSpPr>
              <p:cNvPr id="7" name="Rectangle 6">
                <a:extLst>
                  <a:ext uri="{FF2B5EF4-FFF2-40B4-BE49-F238E27FC236}">
                    <a16:creationId xmlns:a16="http://schemas.microsoft.com/office/drawing/2014/main" id="{8B63A211-3D2F-2850-968B-B6D999EA4BDF}"/>
                  </a:ext>
                </a:extLst>
              </p:cNvPr>
              <p:cNvSpPr/>
              <p:nvPr/>
            </p:nvSpPr>
            <p:spPr>
              <a:xfrm>
                <a:off x="4263353" y="4768201"/>
                <a:ext cx="3509199"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What qualities do the investigators in this portfolio have and how do they contribute to the portfolio?</a:t>
                </a:r>
                <a:endParaRPr lang="en-US" sz="1400">
                  <a:solidFill>
                    <a:schemeClr val="tx1"/>
                  </a:solidFill>
                </a:endParaRPr>
              </a:p>
            </p:txBody>
          </p:sp>
        </p:grpSp>
        <p:grpSp>
          <p:nvGrpSpPr>
            <p:cNvPr id="13" name="Group 12">
              <a:extLst>
                <a:ext uri="{FF2B5EF4-FFF2-40B4-BE49-F238E27FC236}">
                  <a16:creationId xmlns:a16="http://schemas.microsoft.com/office/drawing/2014/main" id="{901F64DA-C8AF-C691-E8A0-F1BEF07F139D}"/>
                </a:ext>
              </a:extLst>
            </p:cNvPr>
            <p:cNvGrpSpPr/>
            <p:nvPr/>
          </p:nvGrpSpPr>
          <p:grpSpPr>
            <a:xfrm>
              <a:off x="6295495" y="4306200"/>
              <a:ext cx="2673853" cy="1744496"/>
              <a:chOff x="8206303" y="4096543"/>
              <a:chExt cx="3505842" cy="1900360"/>
            </a:xfrm>
          </p:grpSpPr>
          <p:sp>
            <p:nvSpPr>
              <p:cNvPr id="10" name="Rectangle 9">
                <a:extLst>
                  <a:ext uri="{FF2B5EF4-FFF2-40B4-BE49-F238E27FC236}">
                    <a16:creationId xmlns:a16="http://schemas.microsoft.com/office/drawing/2014/main" id="{EF25ACCE-5421-92B1-F8AD-61EF543EE05B}"/>
                  </a:ext>
                </a:extLst>
              </p:cNvPr>
              <p:cNvSpPr/>
              <p:nvPr/>
            </p:nvSpPr>
            <p:spPr>
              <a:xfrm>
                <a:off x="8216413" y="4096543"/>
                <a:ext cx="3495732"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VA Medical Center Distribution Analysis</a:t>
                </a:r>
              </a:p>
            </p:txBody>
          </p:sp>
          <p:sp>
            <p:nvSpPr>
              <p:cNvPr id="8" name="Rectangle 7">
                <a:extLst>
                  <a:ext uri="{FF2B5EF4-FFF2-40B4-BE49-F238E27FC236}">
                    <a16:creationId xmlns:a16="http://schemas.microsoft.com/office/drawing/2014/main" id="{7E648A95-7791-31F8-25D7-FD94799F39C5}"/>
                  </a:ext>
                </a:extLst>
              </p:cNvPr>
              <p:cNvSpPr/>
              <p:nvPr/>
            </p:nvSpPr>
            <p:spPr>
              <a:xfrm>
                <a:off x="8206303" y="4768202"/>
                <a:ext cx="3501808"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How are projects distributed across VA medical centers?</a:t>
                </a:r>
                <a:endParaRPr lang="en-US" sz="1400">
                  <a:solidFill>
                    <a:schemeClr val="tx1"/>
                  </a:solidFill>
                </a:endParaRPr>
              </a:p>
            </p:txBody>
          </p:sp>
        </p:grpSp>
        <p:grpSp>
          <p:nvGrpSpPr>
            <p:cNvPr id="17" name="Group 16">
              <a:extLst>
                <a:ext uri="{FF2B5EF4-FFF2-40B4-BE49-F238E27FC236}">
                  <a16:creationId xmlns:a16="http://schemas.microsoft.com/office/drawing/2014/main" id="{75A26379-62AE-0FC1-07DF-049F368CFB17}"/>
                </a:ext>
              </a:extLst>
            </p:cNvPr>
            <p:cNvGrpSpPr/>
            <p:nvPr/>
          </p:nvGrpSpPr>
          <p:grpSpPr>
            <a:xfrm>
              <a:off x="9307280" y="4306200"/>
              <a:ext cx="2695284" cy="1744496"/>
              <a:chOff x="8174171" y="4096543"/>
              <a:chExt cx="3533939" cy="1900360"/>
            </a:xfrm>
          </p:grpSpPr>
          <p:sp>
            <p:nvSpPr>
              <p:cNvPr id="18" name="Rectangle 17">
                <a:extLst>
                  <a:ext uri="{FF2B5EF4-FFF2-40B4-BE49-F238E27FC236}">
                    <a16:creationId xmlns:a16="http://schemas.microsoft.com/office/drawing/2014/main" id="{4BC4A1BB-09B5-B595-FF1E-0D3724E6C040}"/>
                  </a:ext>
                </a:extLst>
              </p:cNvPr>
              <p:cNvSpPr/>
              <p:nvPr/>
            </p:nvSpPr>
            <p:spPr>
              <a:xfrm>
                <a:off x="8174171" y="4096543"/>
                <a:ext cx="3524545"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Analysis of Relevant Research Beyond the VA</a:t>
                </a:r>
                <a:endParaRPr lang="en-US" sz="1600" b="1"/>
              </a:p>
            </p:txBody>
          </p:sp>
          <p:sp>
            <p:nvSpPr>
              <p:cNvPr id="19" name="Rectangle 18">
                <a:extLst>
                  <a:ext uri="{FF2B5EF4-FFF2-40B4-BE49-F238E27FC236}">
                    <a16:creationId xmlns:a16="http://schemas.microsoft.com/office/drawing/2014/main" id="{194302C7-941A-1B95-2920-53242BB8B232}"/>
                  </a:ext>
                </a:extLst>
              </p:cNvPr>
              <p:cNvSpPr/>
              <p:nvPr/>
            </p:nvSpPr>
            <p:spPr>
              <a:xfrm>
                <a:off x="8177488" y="4768202"/>
                <a:ext cx="3530622"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What is the scope of research at other organizations outside VA?</a:t>
                </a:r>
                <a:endParaRPr lang="en-US" sz="1400">
                  <a:solidFill>
                    <a:schemeClr val="tx1"/>
                  </a:solidFill>
                </a:endParaRPr>
              </a:p>
            </p:txBody>
          </p:sp>
        </p:grpSp>
      </p:grpSp>
    </p:spTree>
    <p:extLst>
      <p:ext uri="{BB962C8B-B14F-4D97-AF65-F5344CB8AC3E}">
        <p14:creationId xmlns:p14="http://schemas.microsoft.com/office/powerpoint/2010/main" val="303922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nvGraphicFramePr>
        <p:xfrm>
          <a:off x="6020530" y="1030322"/>
          <a:ext cx="5558398" cy="472440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a:solidFill>
                            <a:srgbClr val="002F56"/>
                          </a:solidFill>
                        </a:rPr>
                        <a:t>High Level Portfolio Overview</a:t>
                      </a:r>
                      <a:endParaRPr lang="en-US">
                        <a:solidFill>
                          <a:srgbClr val="002F56"/>
                        </a:solidFill>
                      </a:endParaRPr>
                    </a:p>
                    <a:p>
                      <a:pPr marL="0" marR="0" lvl="0" indent="0" algn="l" rtl="0">
                        <a:lnSpc>
                          <a:spcPct val="100000"/>
                        </a:lnSpc>
                        <a:spcBef>
                          <a:spcPts val="0"/>
                        </a:spcBef>
                        <a:spcAft>
                          <a:spcPts val="0"/>
                        </a:spcAft>
                        <a:buClrTx/>
                        <a:buSzTx/>
                        <a:buFont typeface="Arial" panose="020B0604020202020204" pitchFamily="34" charset="0"/>
                        <a:buNone/>
                      </a:pPr>
                      <a:endParaRPr lang="en-US" sz="1600" b="1">
                        <a:solidFill>
                          <a:schemeClr val="tx1"/>
                        </a:solidFill>
                      </a:endParaRPr>
                    </a:p>
                    <a:p>
                      <a:pPr marL="0" marR="0" lvl="0" indent="0" algn="l" rtl="0">
                        <a:lnSpc>
                          <a:spcPct val="100000"/>
                        </a:lnSpc>
                        <a:spcBef>
                          <a:spcPts val="0"/>
                        </a:spcBef>
                        <a:spcAft>
                          <a:spcPts val="0"/>
                        </a:spcAft>
                        <a:buClrTx/>
                        <a:buSzTx/>
                        <a:buFont typeface="Arial" panose="020B0604020202020204" pitchFamily="34" charset="0"/>
                        <a:buNone/>
                      </a:pPr>
                      <a:r>
                        <a:rPr lang="en-US" sz="1600">
                          <a:solidFill>
                            <a:schemeClr val="tx1"/>
                          </a:solidFill>
                        </a:rPr>
                        <a:t>To understand the projects that comprise the Pain and Opioid AMP</a:t>
                      </a:r>
                      <a:r>
                        <a:rPr lang="en-US" sz="1600" b="1">
                          <a:solidFill>
                            <a:schemeClr val="tx1"/>
                          </a:solidFill>
                        </a:rPr>
                        <a:t>, we asked the following questions: </a:t>
                      </a:r>
                      <a:endParaRPr lang="en-US" sz="1600" b="1"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a:solidFill>
                            <a:schemeClr val="tx1"/>
                          </a:solidFill>
                        </a:rPr>
                        <a:t>What is the count and total budget of active projects vs. completed projects in the portfolio?</a:t>
                      </a:r>
                    </a:p>
                    <a:p>
                      <a:pPr marL="342900" marR="0" lvl="0" indent="-342900" algn="l">
                        <a:lnSpc>
                          <a:spcPct val="100000"/>
                        </a:lnSpc>
                        <a:spcBef>
                          <a:spcPts val="0"/>
                        </a:spcBef>
                        <a:spcAft>
                          <a:spcPts val="0"/>
                        </a:spcAft>
                        <a:buClrTx/>
                        <a:buSzTx/>
                        <a:buAutoNum type="arabicPeriod"/>
                      </a:pPr>
                      <a:r>
                        <a:rPr lang="en-US" sz="1600" b="0" i="0" u="none" strike="noStrike" noProof="0">
                          <a:solidFill>
                            <a:schemeClr val="tx1"/>
                          </a:solidFill>
                          <a:latin typeface="Calibri"/>
                        </a:rPr>
                        <a:t>What is the count and budget of active vs. completed pain and opioid projects not in the POp AMP?</a:t>
                      </a:r>
                      <a:endParaRPr lang="en-US"/>
                    </a:p>
                    <a:p>
                      <a:pPr marL="342900" marR="0" lvl="0" indent="-342900" algn="l">
                        <a:lnSpc>
                          <a:spcPct val="100000"/>
                        </a:lnSpc>
                        <a:spcBef>
                          <a:spcPts val="0"/>
                        </a:spcBef>
                        <a:spcAft>
                          <a:spcPts val="0"/>
                        </a:spcAft>
                        <a:buClrTx/>
                        <a:buSzTx/>
                        <a:buAutoNum type="arabicPeriod"/>
                      </a:pPr>
                      <a:r>
                        <a:rPr lang="en-US" sz="1600" b="0" i="0" u="none" strike="noStrike" noProof="0">
                          <a:solidFill>
                            <a:schemeClr val="tx1"/>
                          </a:solidFill>
                        </a:rPr>
                        <a:t>How many active projects vs completed projects are in the AMP over time?</a:t>
                      </a:r>
                      <a:endParaRPr lang="en-US"/>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a:solidFill>
                            <a:schemeClr val="tx1"/>
                          </a:solidFill>
                        </a:rPr>
                        <a:t>How many projects are there and how much was awarded to </a:t>
                      </a:r>
                      <a:r>
                        <a:rPr lang="en-US" sz="1600" b="0">
                          <a:solidFill>
                            <a:schemeClr val="tx1"/>
                          </a:solidFill>
                        </a:rPr>
                        <a:t>the entire portfolio </a:t>
                      </a:r>
                      <a:r>
                        <a:rPr lang="en-US" sz="1600">
                          <a:solidFill>
                            <a:schemeClr val="tx1"/>
                          </a:solidFill>
                        </a:rPr>
                        <a:t>over</a:t>
                      </a:r>
                      <a:r>
                        <a:rPr lang="en-US" sz="1600" b="0">
                          <a:solidFill>
                            <a:schemeClr val="tx1"/>
                          </a:solidFill>
                        </a:rPr>
                        <a:t> time?</a:t>
                      </a: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a:solidFill>
                            <a:schemeClr val="tx1"/>
                          </a:solidFill>
                        </a:rPr>
                        <a:t>How much have new projects been awarded over time?</a:t>
                      </a: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a:solidFill>
                            <a:schemeClr val="tx1"/>
                          </a:solidFill>
                        </a:rPr>
                        <a:t>How much of the total </a:t>
                      </a:r>
                      <a:r>
                        <a:rPr lang="en-US" sz="1600">
                          <a:solidFill>
                            <a:schemeClr val="tx1"/>
                          </a:solidFill>
                        </a:rPr>
                        <a:t>amount awarded</a:t>
                      </a:r>
                      <a:r>
                        <a:rPr lang="en-US" sz="1600" b="0">
                          <a:solidFill>
                            <a:schemeClr val="tx1"/>
                          </a:solidFill>
                        </a:rPr>
                        <a:t> </a:t>
                      </a:r>
                      <a:r>
                        <a:rPr lang="en-US" sz="1600">
                          <a:solidFill>
                            <a:schemeClr val="tx1"/>
                          </a:solidFill>
                        </a:rPr>
                        <a:t>by the ORD has the POp AMP received?</a:t>
                      </a:r>
                      <a:endParaRPr lang="en-US" sz="1600" b="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600" b="0">
                          <a:solidFill>
                            <a:schemeClr val="tx1"/>
                          </a:solidFill>
                        </a:rPr>
                        <a:t>How has the total amount awarded to the AMP and the annual budget of the AMP changed over time?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a:solidFill>
                            <a:schemeClr val="tx1"/>
                          </a:solidFill>
                        </a:rPr>
                        <a:t>Pages 13 – 20</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1DBE0986-2F6C-B135-F3E8-9A73C722EEB8}"/>
              </a:ext>
            </a:extLst>
          </p:cNvPr>
          <p:cNvSpPr>
            <a:spLocks noGrp="1"/>
          </p:cNvSpPr>
          <p:nvPr>
            <p:ph type="sldNum" sz="quarter" idx="12"/>
          </p:nvPr>
        </p:nvSpPr>
        <p:spPr/>
        <p:txBody>
          <a:bodyPr/>
          <a:lstStyle/>
          <a:p>
            <a:fld id="{61ED25BF-8B08-481C-9175-42CBF3C8334C}" type="slidenum">
              <a:rPr lang="en-US" smtClean="0"/>
              <a:t>18</a:t>
            </a:fld>
            <a:endParaRPr lang="en-US"/>
          </a:p>
        </p:txBody>
      </p:sp>
      <p:sp>
        <p:nvSpPr>
          <p:cNvPr id="6" name="Textfeld 17">
            <a:extLst>
              <a:ext uri="{FF2B5EF4-FFF2-40B4-BE49-F238E27FC236}">
                <a16:creationId xmlns:a16="http://schemas.microsoft.com/office/drawing/2014/main" id="{7AA41738-6AFC-08E7-6A24-05A344450007}"/>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High Level Portfolio Overview</a:t>
            </a:r>
          </a:p>
        </p:txBody>
      </p:sp>
      <p:sp>
        <p:nvSpPr>
          <p:cNvPr id="13" name="Textfeld 17">
            <a:extLst>
              <a:ext uri="{FF2B5EF4-FFF2-40B4-BE49-F238E27FC236}">
                <a16:creationId xmlns:a16="http://schemas.microsoft.com/office/drawing/2014/main" id="{05643EDF-936D-77E2-177D-AA14F1DA5DEE}"/>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Funding Mechanism</a:t>
            </a:r>
          </a:p>
        </p:txBody>
      </p:sp>
      <p:sp>
        <p:nvSpPr>
          <p:cNvPr id="19" name="Textfeld 17">
            <a:extLst>
              <a:ext uri="{FF2B5EF4-FFF2-40B4-BE49-F238E27FC236}">
                <a16:creationId xmlns:a16="http://schemas.microsoft.com/office/drawing/2014/main" id="{9DCA6447-F1F6-022A-2BCD-4225A4A66157}"/>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Project Focus Area</a:t>
            </a:r>
          </a:p>
        </p:txBody>
      </p:sp>
      <p:sp>
        <p:nvSpPr>
          <p:cNvPr id="20" name="Textfeld 17">
            <a:extLst>
              <a:ext uri="{FF2B5EF4-FFF2-40B4-BE49-F238E27FC236}">
                <a16:creationId xmlns:a16="http://schemas.microsoft.com/office/drawing/2014/main" id="{BB586F43-7C3E-5907-FEF8-92751CDF631C}"/>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Subject Population</a:t>
            </a:r>
          </a:p>
        </p:txBody>
      </p:sp>
      <p:cxnSp>
        <p:nvCxnSpPr>
          <p:cNvPr id="21" name="Connector: Elbow 20">
            <a:extLst>
              <a:ext uri="{FF2B5EF4-FFF2-40B4-BE49-F238E27FC236}">
                <a16:creationId xmlns:a16="http://schemas.microsoft.com/office/drawing/2014/main" id="{48235616-87D3-C68A-5A4D-537E2E2C04CE}"/>
              </a:ext>
            </a:extLst>
          </p:cNvPr>
          <p:cNvCxnSpPr>
            <a:cxnSpLocks/>
            <a:endCxn id="6" idx="1"/>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97296-F67E-08C1-65D2-0C8B6EC32872}"/>
              </a:ext>
            </a:extLst>
          </p:cNvPr>
          <p:cNvCxnSpPr>
            <a:cxnSpLocks/>
            <a:endCxn id="13"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AF3E04FF-54EF-8847-76A4-5195CA15251A}"/>
              </a:ext>
            </a:extLst>
          </p:cNvPr>
          <p:cNvCxnSpPr>
            <a:cxnSpLocks/>
            <a:endCxn id="20" idx="1"/>
          </p:cNvCxnSpPr>
          <p:nvPr/>
        </p:nvCxnSpPr>
        <p:spPr>
          <a:xfrm>
            <a:off x="1869893" y="3414405"/>
            <a:ext cx="693400" cy="697720"/>
          </a:xfrm>
          <a:prstGeom prst="bentConnector3">
            <a:avLst>
              <a:gd name="adj1" fmla="val 52749"/>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5095F9-051D-4BB9-D817-D0A721099281}"/>
              </a:ext>
            </a:extLst>
          </p:cNvPr>
          <p:cNvCxnSpPr>
            <a:cxnSpLocks/>
            <a:stCxn id="19" idx="1"/>
          </p:cNvCxnSpPr>
          <p:nvPr/>
        </p:nvCxnSpPr>
        <p:spPr>
          <a:xfrm flipH="1">
            <a:off x="2163559" y="3414358"/>
            <a:ext cx="399734"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1" name="Textfeld 17">
            <a:extLst>
              <a:ext uri="{FF2B5EF4-FFF2-40B4-BE49-F238E27FC236}">
                <a16:creationId xmlns:a16="http://schemas.microsoft.com/office/drawing/2014/main" id="{6D0F44F6-AC5F-2A5E-4794-5110391D5205}"/>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Clinical Trial Distribution</a:t>
            </a:r>
          </a:p>
        </p:txBody>
      </p:sp>
      <p:cxnSp>
        <p:nvCxnSpPr>
          <p:cNvPr id="32" name="Connector: Elbow 31">
            <a:extLst>
              <a:ext uri="{FF2B5EF4-FFF2-40B4-BE49-F238E27FC236}">
                <a16:creationId xmlns:a16="http://schemas.microsoft.com/office/drawing/2014/main" id="{C922217E-0F38-B430-1659-1944406C913C}"/>
              </a:ext>
            </a:extLst>
          </p:cNvPr>
          <p:cNvCxnSpPr>
            <a:cxnSpLocks/>
            <a:endCxn id="31" idx="1"/>
          </p:cNvCxnSpPr>
          <p:nvPr/>
        </p:nvCxnSpPr>
        <p:spPr>
          <a:xfrm rot="16200000" flipH="1">
            <a:off x="1821342"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Oval 27">
            <a:extLst>
              <a:ext uri="{FF2B5EF4-FFF2-40B4-BE49-F238E27FC236}">
                <a16:creationId xmlns:a16="http://schemas.microsoft.com/office/drawing/2014/main" id="{F1448C51-78FD-5D4F-6C9D-0243B3F0EDCC}"/>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What are the characteristics of the projects in this portfolio, and what unique areas of research does this portfolio address?</a:t>
            </a:r>
          </a:p>
        </p:txBody>
      </p:sp>
    </p:spTree>
    <p:custDataLst>
      <p:tags r:id="rId1"/>
    </p:custDataLst>
    <p:extLst>
      <p:ext uri="{BB962C8B-B14F-4D97-AF65-F5344CB8AC3E}">
        <p14:creationId xmlns:p14="http://schemas.microsoft.com/office/powerpoint/2010/main" val="304421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FFCB-C745-C748-09FA-4134B97687B1}"/>
              </a:ext>
            </a:extLst>
          </p:cNvPr>
          <p:cNvSpPr>
            <a:spLocks noGrp="1"/>
          </p:cNvSpPr>
          <p:nvPr>
            <p:ph type="title"/>
          </p:nvPr>
        </p:nvSpPr>
        <p:spPr>
          <a:xfrm>
            <a:off x="198306" y="166264"/>
            <a:ext cx="11706907" cy="618385"/>
          </a:xfrm>
        </p:spPr>
        <p:txBody>
          <a:bodyPr/>
          <a:lstStyle/>
          <a:p>
            <a:r>
              <a:rPr lang="en-US" sz="2800">
                <a:ea typeface="+mj-lt"/>
                <a:cs typeface="+mj-lt"/>
              </a:rPr>
              <a:t>VA Project Distribution Analysis | High-level Portfolio Overview </a:t>
            </a:r>
            <a:endParaRPr lang="en-US" sz="2800">
              <a:cs typeface="Calibri Light"/>
            </a:endParaRPr>
          </a:p>
        </p:txBody>
      </p:sp>
      <p:sp>
        <p:nvSpPr>
          <p:cNvPr id="10" name="TextBox 9">
            <a:extLst>
              <a:ext uri="{FF2B5EF4-FFF2-40B4-BE49-F238E27FC236}">
                <a16:creationId xmlns:a16="http://schemas.microsoft.com/office/drawing/2014/main" id="{23EBC0DA-2CFC-5FE8-DFB5-F7DB84A74B26}"/>
              </a:ext>
            </a:extLst>
          </p:cNvPr>
          <p:cNvSpPr txBox="1"/>
          <p:nvPr/>
        </p:nvSpPr>
        <p:spPr>
          <a:xfrm>
            <a:off x="381515" y="868810"/>
            <a:ext cx="11556658" cy="369332"/>
          </a:xfrm>
          <a:prstGeom prst="rect">
            <a:avLst/>
          </a:prstGeom>
          <a:noFill/>
        </p:spPr>
        <p:txBody>
          <a:bodyPr wrap="square" lIns="91440" tIns="45720" rIns="91440" bIns="45720" rtlCol="0" anchor="t">
            <a:spAutoFit/>
          </a:bodyPr>
          <a:lstStyle/>
          <a:p>
            <a:r>
              <a:rPr lang="en-US" b="1" i="1">
                <a:cs typeface="Calibri"/>
              </a:rPr>
              <a:t>The </a:t>
            </a:r>
            <a:r>
              <a:rPr lang="en-US" b="1" i="1" err="1">
                <a:cs typeface="Calibri"/>
              </a:rPr>
              <a:t>POp</a:t>
            </a:r>
            <a:r>
              <a:rPr lang="en-US" b="1" i="1">
                <a:cs typeface="Calibri"/>
              </a:rPr>
              <a:t> AMP has grown steadily since 2014 to 115 projects and $137 million of awarded funding</a:t>
            </a:r>
          </a:p>
        </p:txBody>
      </p:sp>
      <p:cxnSp>
        <p:nvCxnSpPr>
          <p:cNvPr id="4" name="Straight Arrow Connector 3">
            <a:extLst>
              <a:ext uri="{FF2B5EF4-FFF2-40B4-BE49-F238E27FC236}">
                <a16:creationId xmlns:a16="http://schemas.microsoft.com/office/drawing/2014/main" id="{F8C10684-B8B9-1A36-9B94-F927BE14D648}"/>
              </a:ext>
            </a:extLst>
          </p:cNvPr>
          <p:cNvCxnSpPr/>
          <p:nvPr/>
        </p:nvCxnSpPr>
        <p:spPr>
          <a:xfrm flipV="1">
            <a:off x="279817" y="1235726"/>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D00D779D-620E-37D3-AEC8-BAE5ABDAC32F}"/>
              </a:ext>
            </a:extLst>
          </p:cNvPr>
          <p:cNvSpPr>
            <a:spLocks noGrp="1"/>
          </p:cNvSpPr>
          <p:nvPr>
            <p:ph type="sldNum" sz="quarter" idx="12"/>
          </p:nvPr>
        </p:nvSpPr>
        <p:spPr/>
        <p:txBody>
          <a:bodyPr/>
          <a:lstStyle/>
          <a:p>
            <a:fld id="{61ED25BF-8B08-481C-9175-42CBF3C8334C}" type="slidenum">
              <a:rPr lang="en-US" smtClean="0"/>
              <a:t>19</a:t>
            </a:fld>
            <a:endParaRPr lang="en-US"/>
          </a:p>
        </p:txBody>
      </p:sp>
      <p:sp>
        <p:nvSpPr>
          <p:cNvPr id="9" name="TextBox 8">
            <a:extLst>
              <a:ext uri="{FF2B5EF4-FFF2-40B4-BE49-F238E27FC236}">
                <a16:creationId xmlns:a16="http://schemas.microsoft.com/office/drawing/2014/main" id="{94DAC4A5-8B9D-5F6C-03F0-2A84B9832CC3}"/>
              </a:ext>
            </a:extLst>
          </p:cNvPr>
          <p:cNvSpPr txBox="1"/>
          <p:nvPr/>
        </p:nvSpPr>
        <p:spPr>
          <a:xfrm>
            <a:off x="2658904" y="6180863"/>
            <a:ext cx="6002446" cy="461665"/>
          </a:xfrm>
          <a:prstGeom prst="rect">
            <a:avLst/>
          </a:prstGeom>
          <a:noFill/>
        </p:spPr>
        <p:txBody>
          <a:bodyPr wrap="square" lIns="91440" tIns="45720" rIns="91440" bIns="45720" rtlCol="0" anchor="t">
            <a:spAutoFit/>
          </a:bodyPr>
          <a:lstStyle/>
          <a:p>
            <a:pPr algn="ctr"/>
            <a:r>
              <a:rPr lang="en-US" sz="1200">
                <a:solidFill>
                  <a:schemeClr val="bg1"/>
                </a:solidFill>
              </a:rPr>
              <a:t>Source: RAFT data on 115 projects in the Pain and Opioid portfolio with start years between 2014-2023.</a:t>
            </a:r>
          </a:p>
        </p:txBody>
      </p:sp>
      <p:sp>
        <p:nvSpPr>
          <p:cNvPr id="3" name="Rectangle 2">
            <a:extLst>
              <a:ext uri="{FF2B5EF4-FFF2-40B4-BE49-F238E27FC236}">
                <a16:creationId xmlns:a16="http://schemas.microsoft.com/office/drawing/2014/main" id="{3D4BE1D6-6AE2-0040-1617-AF0F687BE2B4}"/>
              </a:ext>
            </a:extLst>
          </p:cNvPr>
          <p:cNvSpPr/>
          <p:nvPr/>
        </p:nvSpPr>
        <p:spPr>
          <a:xfrm>
            <a:off x="285257" y="1303914"/>
            <a:ext cx="4439143" cy="83401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How many projects are there and how much was awarded to </a:t>
            </a:r>
            <a:r>
              <a:rPr lang="en-US" sz="1600" b="0"/>
              <a:t>the entire portfolio </a:t>
            </a:r>
            <a:r>
              <a:rPr lang="en-US" sz="1600"/>
              <a:t>over</a:t>
            </a:r>
            <a:r>
              <a:rPr lang="en-US" sz="1600" b="0"/>
              <a:t> time?</a:t>
            </a:r>
          </a:p>
        </p:txBody>
      </p:sp>
      <p:sp>
        <p:nvSpPr>
          <p:cNvPr id="5" name="Rectangle 4">
            <a:extLst>
              <a:ext uri="{FF2B5EF4-FFF2-40B4-BE49-F238E27FC236}">
                <a16:creationId xmlns:a16="http://schemas.microsoft.com/office/drawing/2014/main" id="{1FACFB74-0992-48C3-0EB0-0A04E9F066E1}"/>
              </a:ext>
            </a:extLst>
          </p:cNvPr>
          <p:cNvSpPr/>
          <p:nvPr/>
        </p:nvSpPr>
        <p:spPr>
          <a:xfrm>
            <a:off x="292184" y="2137932"/>
            <a:ext cx="4438410" cy="3533913"/>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endParaRPr lang="en-US" sz="1600">
              <a:solidFill>
                <a:schemeClr val="tx1"/>
              </a:solidFill>
            </a:endParaRPr>
          </a:p>
          <a:p>
            <a:pPr marL="285750" indent="-285750">
              <a:spcBef>
                <a:spcPts val="1200"/>
              </a:spcBef>
              <a:buFont typeface="Arial" panose="020B0604020202020204" pitchFamily="34" charset="0"/>
              <a:buChar char="•"/>
            </a:pPr>
            <a:r>
              <a:rPr lang="en-US" sz="1600">
                <a:solidFill>
                  <a:schemeClr val="tx1"/>
                </a:solidFill>
              </a:rPr>
              <a:t>The ORD </a:t>
            </a:r>
            <a:r>
              <a:rPr lang="en-US" sz="1600" b="1">
                <a:solidFill>
                  <a:schemeClr val="tx1"/>
                </a:solidFill>
              </a:rPr>
              <a:t>awarded</a:t>
            </a:r>
            <a:r>
              <a:rPr lang="en-US" sz="1600">
                <a:solidFill>
                  <a:schemeClr val="tx1"/>
                </a:solidFill>
              </a:rPr>
              <a:t> </a:t>
            </a:r>
            <a:r>
              <a:rPr lang="en-US" sz="1600" b="1">
                <a:solidFill>
                  <a:schemeClr val="tx1"/>
                </a:solidFill>
              </a:rPr>
              <a:t>$137 million for 115 projects between 2014 and 2023</a:t>
            </a:r>
          </a:p>
          <a:p>
            <a:pPr marL="285750" indent="-285750">
              <a:spcBef>
                <a:spcPts val="1200"/>
              </a:spcBef>
              <a:buFont typeface="Arial" panose="020B0604020202020204" pitchFamily="34" charset="0"/>
              <a:buChar char="•"/>
            </a:pPr>
            <a:r>
              <a:rPr lang="en-US" sz="1600">
                <a:solidFill>
                  <a:schemeClr val="tx1"/>
                </a:solidFill>
              </a:rPr>
              <a:t>T</a:t>
            </a:r>
            <a:r>
              <a:rPr lang="en-US" sz="1600" b="0">
                <a:solidFill>
                  <a:schemeClr val="tx1"/>
                </a:solidFill>
              </a:rPr>
              <a:t>he </a:t>
            </a:r>
            <a:r>
              <a:rPr lang="en-US" sz="1600" b="1">
                <a:solidFill>
                  <a:schemeClr val="tx1"/>
                </a:solidFill>
              </a:rPr>
              <a:t>total number of projects </a:t>
            </a:r>
            <a:r>
              <a:rPr lang="en-US" sz="1600">
                <a:solidFill>
                  <a:schemeClr val="tx1"/>
                </a:solidFill>
              </a:rPr>
              <a:t>and the </a:t>
            </a:r>
            <a:r>
              <a:rPr lang="en-US" sz="1600" b="1">
                <a:solidFill>
                  <a:schemeClr val="tx1"/>
                </a:solidFill>
              </a:rPr>
              <a:t>total funding awarded </a:t>
            </a:r>
            <a:r>
              <a:rPr lang="en-US" sz="1600">
                <a:solidFill>
                  <a:schemeClr val="tx1"/>
                </a:solidFill>
              </a:rPr>
              <a:t>by the ORD in the POp AMP has</a:t>
            </a:r>
            <a:r>
              <a:rPr lang="en-US" sz="1600" b="1">
                <a:solidFill>
                  <a:schemeClr val="tx1"/>
                </a:solidFill>
              </a:rPr>
              <a:t> increased year over year</a:t>
            </a:r>
          </a:p>
        </p:txBody>
      </p:sp>
      <p:grpSp>
        <p:nvGrpSpPr>
          <p:cNvPr id="11" name="Group 10">
            <a:extLst>
              <a:ext uri="{FF2B5EF4-FFF2-40B4-BE49-F238E27FC236}">
                <a16:creationId xmlns:a16="http://schemas.microsoft.com/office/drawing/2014/main" id="{2A3F4FC3-AE6B-3B44-60F1-8EFAABC4F87E}"/>
              </a:ext>
            </a:extLst>
          </p:cNvPr>
          <p:cNvGrpSpPr/>
          <p:nvPr/>
        </p:nvGrpSpPr>
        <p:grpSpPr>
          <a:xfrm>
            <a:off x="5391150" y="1720923"/>
            <a:ext cx="6400800" cy="3886200"/>
            <a:chOff x="914400" y="914400"/>
            <a:chExt cx="6400800" cy="3886200"/>
          </a:xfrm>
        </p:grpSpPr>
        <p:sp>
          <p:nvSpPr>
            <p:cNvPr id="13" name="rc3">
              <a:extLst>
                <a:ext uri="{FF2B5EF4-FFF2-40B4-BE49-F238E27FC236}">
                  <a16:creationId xmlns:a16="http://schemas.microsoft.com/office/drawing/2014/main" id="{E705E213-2006-FD2D-F4C1-0356A5D94BEE}"/>
                </a:ext>
              </a:extLst>
            </p:cNvPr>
            <p:cNvSpPr/>
            <p:nvPr/>
          </p:nvSpPr>
          <p:spPr>
            <a:xfrm>
              <a:off x="914400" y="914400"/>
              <a:ext cx="6400800" cy="3886200"/>
            </a:xfrm>
            <a:prstGeom prst="rect">
              <a:avLst/>
            </a:prstGeom>
            <a:solidFill>
              <a:srgbClr val="FFFFFF">
                <a:alpha val="100000"/>
              </a:srgbClr>
            </a:solidFill>
            <a:ln w="9525" cap="rnd">
              <a:solidFill>
                <a:srgbClr val="FFFFFF">
                  <a:alpha val="100000"/>
                </a:srgbClr>
              </a:solidFill>
              <a:prstDash val="solid"/>
              <a:round/>
            </a:ln>
          </p:spPr>
          <p:txBody>
            <a:bodyPr/>
            <a:lstStyle/>
            <a:p>
              <a:endParaRPr sz="2000"/>
            </a:p>
          </p:txBody>
        </p:sp>
        <p:sp>
          <p:nvSpPr>
            <p:cNvPr id="14" name="rc4">
              <a:extLst>
                <a:ext uri="{FF2B5EF4-FFF2-40B4-BE49-F238E27FC236}">
                  <a16:creationId xmlns:a16="http://schemas.microsoft.com/office/drawing/2014/main" id="{B7198A6D-8AA2-89EF-9BB3-F7ECE21159C6}"/>
                </a:ext>
              </a:extLst>
            </p:cNvPr>
            <p:cNvSpPr/>
            <p:nvPr/>
          </p:nvSpPr>
          <p:spPr>
            <a:xfrm>
              <a:off x="914400" y="914400"/>
              <a:ext cx="6400800" cy="3886200"/>
            </a:xfrm>
            <a:prstGeom prst="rect">
              <a:avLst/>
            </a:prstGeom>
            <a:solidFill>
              <a:srgbClr val="FFFFFF">
                <a:alpha val="100000"/>
              </a:srgbClr>
            </a:solidFill>
            <a:ln w="12318" cap="rnd">
              <a:solidFill>
                <a:srgbClr val="FFFFFF">
                  <a:alpha val="100000"/>
                </a:srgbClr>
              </a:solidFill>
              <a:prstDash val="solid"/>
              <a:round/>
            </a:ln>
          </p:spPr>
          <p:txBody>
            <a:bodyPr/>
            <a:lstStyle/>
            <a:p>
              <a:endParaRPr sz="2000"/>
            </a:p>
          </p:txBody>
        </p:sp>
        <p:sp>
          <p:nvSpPr>
            <p:cNvPr id="15" name="rc5">
              <a:extLst>
                <a:ext uri="{FF2B5EF4-FFF2-40B4-BE49-F238E27FC236}">
                  <a16:creationId xmlns:a16="http://schemas.microsoft.com/office/drawing/2014/main" id="{040DE816-18BE-FB8E-148E-30D2965458F5}"/>
                </a:ext>
              </a:extLst>
            </p:cNvPr>
            <p:cNvSpPr/>
            <p:nvPr/>
          </p:nvSpPr>
          <p:spPr>
            <a:xfrm>
              <a:off x="1595711" y="1205616"/>
              <a:ext cx="5214600" cy="2711846"/>
            </a:xfrm>
            <a:prstGeom prst="rect">
              <a:avLst/>
            </a:prstGeom>
            <a:solidFill>
              <a:srgbClr val="FFFFFF">
                <a:alpha val="100000"/>
              </a:srgbClr>
            </a:solidFill>
          </p:spPr>
          <p:txBody>
            <a:bodyPr/>
            <a:lstStyle/>
            <a:p>
              <a:endParaRPr sz="2000"/>
            </a:p>
          </p:txBody>
        </p:sp>
        <p:sp>
          <p:nvSpPr>
            <p:cNvPr id="16" name="pl6">
              <a:extLst>
                <a:ext uri="{FF2B5EF4-FFF2-40B4-BE49-F238E27FC236}">
                  <a16:creationId xmlns:a16="http://schemas.microsoft.com/office/drawing/2014/main" id="{498856A8-E6AB-14D4-2ACF-2183AF1510D8}"/>
                </a:ext>
              </a:extLst>
            </p:cNvPr>
            <p:cNvSpPr/>
            <p:nvPr/>
          </p:nvSpPr>
          <p:spPr>
            <a:xfrm>
              <a:off x="1595711" y="3917462"/>
              <a:ext cx="5214600" cy="0"/>
            </a:xfrm>
            <a:custGeom>
              <a:avLst/>
              <a:gdLst/>
              <a:ahLst/>
              <a:cxnLst/>
              <a:rect l="0" t="0" r="0" b="0"/>
              <a:pathLst>
                <a:path w="5214600">
                  <a:moveTo>
                    <a:pt x="0" y="0"/>
                  </a:moveTo>
                  <a:lnTo>
                    <a:pt x="5214600" y="0"/>
                  </a:lnTo>
                  <a:lnTo>
                    <a:pt x="5214600" y="0"/>
                  </a:lnTo>
                </a:path>
              </a:pathLst>
            </a:custGeom>
            <a:ln w="12318" cap="flat">
              <a:solidFill>
                <a:srgbClr val="EBEBEB">
                  <a:alpha val="100000"/>
                </a:srgbClr>
              </a:solidFill>
              <a:prstDash val="solid"/>
              <a:round/>
            </a:ln>
          </p:spPr>
          <p:txBody>
            <a:bodyPr/>
            <a:lstStyle/>
            <a:p>
              <a:endParaRPr sz="2000"/>
            </a:p>
          </p:txBody>
        </p:sp>
        <p:sp>
          <p:nvSpPr>
            <p:cNvPr id="17" name="pl7">
              <a:extLst>
                <a:ext uri="{FF2B5EF4-FFF2-40B4-BE49-F238E27FC236}">
                  <a16:creationId xmlns:a16="http://schemas.microsoft.com/office/drawing/2014/main" id="{4A9D5CBD-8831-AA2F-57EB-C94FCCA2B8D4}"/>
                </a:ext>
              </a:extLst>
            </p:cNvPr>
            <p:cNvSpPr/>
            <p:nvPr/>
          </p:nvSpPr>
          <p:spPr>
            <a:xfrm>
              <a:off x="1595711" y="3223430"/>
              <a:ext cx="5214600" cy="0"/>
            </a:xfrm>
            <a:custGeom>
              <a:avLst/>
              <a:gdLst/>
              <a:ahLst/>
              <a:cxnLst/>
              <a:rect l="0" t="0" r="0" b="0"/>
              <a:pathLst>
                <a:path w="5214600">
                  <a:moveTo>
                    <a:pt x="0" y="0"/>
                  </a:moveTo>
                  <a:lnTo>
                    <a:pt x="5214600" y="0"/>
                  </a:lnTo>
                  <a:lnTo>
                    <a:pt x="5214600" y="0"/>
                  </a:lnTo>
                </a:path>
              </a:pathLst>
            </a:custGeom>
            <a:ln w="12318" cap="flat">
              <a:solidFill>
                <a:srgbClr val="EBEBEB">
                  <a:alpha val="100000"/>
                </a:srgbClr>
              </a:solidFill>
              <a:prstDash val="solid"/>
              <a:round/>
            </a:ln>
          </p:spPr>
          <p:txBody>
            <a:bodyPr/>
            <a:lstStyle/>
            <a:p>
              <a:endParaRPr sz="2000"/>
            </a:p>
          </p:txBody>
        </p:sp>
        <p:sp>
          <p:nvSpPr>
            <p:cNvPr id="18" name="pl8">
              <a:extLst>
                <a:ext uri="{FF2B5EF4-FFF2-40B4-BE49-F238E27FC236}">
                  <a16:creationId xmlns:a16="http://schemas.microsoft.com/office/drawing/2014/main" id="{7468A01A-1894-9EF2-B029-4866D2D896CB}"/>
                </a:ext>
              </a:extLst>
            </p:cNvPr>
            <p:cNvSpPr/>
            <p:nvPr/>
          </p:nvSpPr>
          <p:spPr>
            <a:xfrm>
              <a:off x="1595711" y="2529398"/>
              <a:ext cx="5214600" cy="0"/>
            </a:xfrm>
            <a:custGeom>
              <a:avLst/>
              <a:gdLst/>
              <a:ahLst/>
              <a:cxnLst/>
              <a:rect l="0" t="0" r="0" b="0"/>
              <a:pathLst>
                <a:path w="5214600">
                  <a:moveTo>
                    <a:pt x="0" y="0"/>
                  </a:moveTo>
                  <a:lnTo>
                    <a:pt x="5214600" y="0"/>
                  </a:lnTo>
                  <a:lnTo>
                    <a:pt x="5214600" y="0"/>
                  </a:lnTo>
                </a:path>
              </a:pathLst>
            </a:custGeom>
            <a:ln w="12318" cap="flat">
              <a:solidFill>
                <a:srgbClr val="EBEBEB">
                  <a:alpha val="100000"/>
                </a:srgbClr>
              </a:solidFill>
              <a:prstDash val="solid"/>
              <a:round/>
            </a:ln>
          </p:spPr>
          <p:txBody>
            <a:bodyPr/>
            <a:lstStyle/>
            <a:p>
              <a:endParaRPr sz="2000"/>
            </a:p>
          </p:txBody>
        </p:sp>
        <p:sp>
          <p:nvSpPr>
            <p:cNvPr id="19" name="pl9">
              <a:extLst>
                <a:ext uri="{FF2B5EF4-FFF2-40B4-BE49-F238E27FC236}">
                  <a16:creationId xmlns:a16="http://schemas.microsoft.com/office/drawing/2014/main" id="{3235724E-7CEC-9319-61B2-C59FB2CE9BA8}"/>
                </a:ext>
              </a:extLst>
            </p:cNvPr>
            <p:cNvSpPr/>
            <p:nvPr/>
          </p:nvSpPr>
          <p:spPr>
            <a:xfrm>
              <a:off x="1595711" y="1835366"/>
              <a:ext cx="5214600" cy="0"/>
            </a:xfrm>
            <a:custGeom>
              <a:avLst/>
              <a:gdLst/>
              <a:ahLst/>
              <a:cxnLst/>
              <a:rect l="0" t="0" r="0" b="0"/>
              <a:pathLst>
                <a:path w="5214600">
                  <a:moveTo>
                    <a:pt x="0" y="0"/>
                  </a:moveTo>
                  <a:lnTo>
                    <a:pt x="5214600" y="0"/>
                  </a:lnTo>
                  <a:lnTo>
                    <a:pt x="5214600" y="0"/>
                  </a:lnTo>
                </a:path>
              </a:pathLst>
            </a:custGeom>
            <a:ln w="12318" cap="flat">
              <a:solidFill>
                <a:srgbClr val="EBEBEB">
                  <a:alpha val="100000"/>
                </a:srgbClr>
              </a:solidFill>
              <a:prstDash val="solid"/>
              <a:round/>
            </a:ln>
          </p:spPr>
          <p:txBody>
            <a:bodyPr/>
            <a:lstStyle/>
            <a:p>
              <a:endParaRPr sz="2000"/>
            </a:p>
          </p:txBody>
        </p:sp>
        <p:sp>
          <p:nvSpPr>
            <p:cNvPr id="20" name="pl10">
              <a:extLst>
                <a:ext uri="{FF2B5EF4-FFF2-40B4-BE49-F238E27FC236}">
                  <a16:creationId xmlns:a16="http://schemas.microsoft.com/office/drawing/2014/main" id="{02A92187-67DF-1559-C5B9-3F9C1BC21581}"/>
                </a:ext>
              </a:extLst>
            </p:cNvPr>
            <p:cNvSpPr/>
            <p:nvPr/>
          </p:nvSpPr>
          <p:spPr>
            <a:xfrm>
              <a:off x="1957489" y="1538901"/>
              <a:ext cx="4491043" cy="2354044"/>
            </a:xfrm>
            <a:custGeom>
              <a:avLst/>
              <a:gdLst/>
              <a:ahLst/>
              <a:cxnLst/>
              <a:rect l="0" t="0" r="0" b="0"/>
              <a:pathLst>
                <a:path w="4491043" h="2354044">
                  <a:moveTo>
                    <a:pt x="0" y="2354044"/>
                  </a:moveTo>
                  <a:lnTo>
                    <a:pt x="998009" y="2322397"/>
                  </a:lnTo>
                  <a:lnTo>
                    <a:pt x="1497014" y="2081274"/>
                  </a:lnTo>
                  <a:lnTo>
                    <a:pt x="1996019" y="1742270"/>
                  </a:lnTo>
                  <a:lnTo>
                    <a:pt x="2495024" y="1289124"/>
                  </a:lnTo>
                  <a:lnTo>
                    <a:pt x="2994028" y="883097"/>
                  </a:lnTo>
                  <a:lnTo>
                    <a:pt x="3493033" y="629065"/>
                  </a:lnTo>
                  <a:lnTo>
                    <a:pt x="3992038" y="75067"/>
                  </a:lnTo>
                  <a:lnTo>
                    <a:pt x="4491043" y="0"/>
                  </a:lnTo>
                </a:path>
              </a:pathLst>
            </a:custGeom>
            <a:ln w="27101" cap="flat">
              <a:solidFill>
                <a:srgbClr val="A5A5A5">
                  <a:alpha val="100000"/>
                </a:srgbClr>
              </a:solidFill>
              <a:prstDash val="solid"/>
              <a:round/>
            </a:ln>
          </p:spPr>
          <p:txBody>
            <a:bodyPr/>
            <a:lstStyle/>
            <a:p>
              <a:endParaRPr sz="2000"/>
            </a:p>
          </p:txBody>
        </p:sp>
        <p:sp>
          <p:nvSpPr>
            <p:cNvPr id="21" name="tx11">
              <a:extLst>
                <a:ext uri="{FF2B5EF4-FFF2-40B4-BE49-F238E27FC236}">
                  <a16:creationId xmlns:a16="http://schemas.microsoft.com/office/drawing/2014/main" id="{66592FCE-7386-9827-8604-4B0F9DC6558F}"/>
                </a:ext>
              </a:extLst>
            </p:cNvPr>
            <p:cNvSpPr/>
            <p:nvPr/>
          </p:nvSpPr>
          <p:spPr>
            <a:xfrm>
              <a:off x="1821119" y="3732324"/>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$1M</a:t>
              </a:r>
            </a:p>
          </p:txBody>
        </p:sp>
        <p:sp>
          <p:nvSpPr>
            <p:cNvPr id="22" name="tx12">
              <a:extLst>
                <a:ext uri="{FF2B5EF4-FFF2-40B4-BE49-F238E27FC236}">
                  <a16:creationId xmlns:a16="http://schemas.microsoft.com/office/drawing/2014/main" id="{A4A7AFFA-5CF3-A7EB-4829-D2A4343B4E72}"/>
                </a:ext>
              </a:extLst>
            </p:cNvPr>
            <p:cNvSpPr/>
            <p:nvPr/>
          </p:nvSpPr>
          <p:spPr>
            <a:xfrm>
              <a:off x="2819129" y="3700678"/>
              <a:ext cx="272740"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$3M</a:t>
              </a:r>
            </a:p>
          </p:txBody>
        </p:sp>
        <p:sp>
          <p:nvSpPr>
            <p:cNvPr id="23" name="tx13">
              <a:extLst>
                <a:ext uri="{FF2B5EF4-FFF2-40B4-BE49-F238E27FC236}">
                  <a16:creationId xmlns:a16="http://schemas.microsoft.com/office/drawing/2014/main" id="{EFEDF95D-235D-3A07-82F1-036D263C315C}"/>
                </a:ext>
              </a:extLst>
            </p:cNvPr>
            <p:cNvSpPr/>
            <p:nvPr/>
          </p:nvSpPr>
          <p:spPr>
            <a:xfrm>
              <a:off x="3279147" y="3459554"/>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$17M</a:t>
              </a:r>
            </a:p>
          </p:txBody>
        </p:sp>
        <p:sp>
          <p:nvSpPr>
            <p:cNvPr id="24" name="tx14">
              <a:extLst>
                <a:ext uri="{FF2B5EF4-FFF2-40B4-BE49-F238E27FC236}">
                  <a16:creationId xmlns:a16="http://schemas.microsoft.com/office/drawing/2014/main" id="{430AA810-FF31-2870-9AE7-C5A0FA76A09F}"/>
                </a:ext>
              </a:extLst>
            </p:cNvPr>
            <p:cNvSpPr/>
            <p:nvPr/>
          </p:nvSpPr>
          <p:spPr>
            <a:xfrm>
              <a:off x="3778151" y="3120551"/>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$37M</a:t>
              </a:r>
            </a:p>
          </p:txBody>
        </p:sp>
        <p:sp>
          <p:nvSpPr>
            <p:cNvPr id="25" name="tx15">
              <a:extLst>
                <a:ext uri="{FF2B5EF4-FFF2-40B4-BE49-F238E27FC236}">
                  <a16:creationId xmlns:a16="http://schemas.microsoft.com/office/drawing/2014/main" id="{B4E705F5-CF1E-972D-EA90-7BB28B6B6BB9}"/>
                </a:ext>
              </a:extLst>
            </p:cNvPr>
            <p:cNvSpPr/>
            <p:nvPr/>
          </p:nvSpPr>
          <p:spPr>
            <a:xfrm>
              <a:off x="4277156" y="2667405"/>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$63M</a:t>
              </a:r>
            </a:p>
          </p:txBody>
        </p:sp>
        <p:sp>
          <p:nvSpPr>
            <p:cNvPr id="26" name="tx16">
              <a:extLst>
                <a:ext uri="{FF2B5EF4-FFF2-40B4-BE49-F238E27FC236}">
                  <a16:creationId xmlns:a16="http://schemas.microsoft.com/office/drawing/2014/main" id="{8CA41690-0071-210B-6BA9-96603111B549}"/>
                </a:ext>
              </a:extLst>
            </p:cNvPr>
            <p:cNvSpPr/>
            <p:nvPr/>
          </p:nvSpPr>
          <p:spPr>
            <a:xfrm>
              <a:off x="4776161" y="2261377"/>
              <a:ext cx="350714"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$86M</a:t>
              </a:r>
            </a:p>
          </p:txBody>
        </p:sp>
        <p:sp>
          <p:nvSpPr>
            <p:cNvPr id="27" name="tx17">
              <a:extLst>
                <a:ext uri="{FF2B5EF4-FFF2-40B4-BE49-F238E27FC236}">
                  <a16:creationId xmlns:a16="http://schemas.microsoft.com/office/drawing/2014/main" id="{EF3FF23F-C1CE-A89D-D8A0-330900A0630C}"/>
                </a:ext>
              </a:extLst>
            </p:cNvPr>
            <p:cNvSpPr/>
            <p:nvPr/>
          </p:nvSpPr>
          <p:spPr>
            <a:xfrm>
              <a:off x="5236178" y="2007345"/>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$101M</a:t>
              </a:r>
            </a:p>
          </p:txBody>
        </p:sp>
        <p:sp>
          <p:nvSpPr>
            <p:cNvPr id="28" name="tx18">
              <a:extLst>
                <a:ext uri="{FF2B5EF4-FFF2-40B4-BE49-F238E27FC236}">
                  <a16:creationId xmlns:a16="http://schemas.microsoft.com/office/drawing/2014/main" id="{D22CBEE3-E359-495E-C3D5-9074B4F74EF7}"/>
                </a:ext>
              </a:extLst>
            </p:cNvPr>
            <p:cNvSpPr/>
            <p:nvPr/>
          </p:nvSpPr>
          <p:spPr>
            <a:xfrm>
              <a:off x="5735183" y="1453348"/>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$133M</a:t>
              </a:r>
            </a:p>
          </p:txBody>
        </p:sp>
        <p:sp>
          <p:nvSpPr>
            <p:cNvPr id="29" name="tx19">
              <a:extLst>
                <a:ext uri="{FF2B5EF4-FFF2-40B4-BE49-F238E27FC236}">
                  <a16:creationId xmlns:a16="http://schemas.microsoft.com/office/drawing/2014/main" id="{59527A50-FECE-7BAF-2EDC-3BBEB250E689}"/>
                </a:ext>
              </a:extLst>
            </p:cNvPr>
            <p:cNvSpPr/>
            <p:nvPr/>
          </p:nvSpPr>
          <p:spPr>
            <a:xfrm>
              <a:off x="6234188" y="1378280"/>
              <a:ext cx="42868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$137M</a:t>
              </a:r>
            </a:p>
          </p:txBody>
        </p:sp>
        <p:sp>
          <p:nvSpPr>
            <p:cNvPr id="30" name="rc20">
              <a:extLst>
                <a:ext uri="{FF2B5EF4-FFF2-40B4-BE49-F238E27FC236}">
                  <a16:creationId xmlns:a16="http://schemas.microsoft.com/office/drawing/2014/main" id="{623EEEF7-9E71-B6D5-9315-1F50C11F184C}"/>
                </a:ext>
              </a:extLst>
            </p:cNvPr>
            <p:cNvSpPr/>
            <p:nvPr/>
          </p:nvSpPr>
          <p:spPr>
            <a:xfrm>
              <a:off x="1832738" y="3900111"/>
              <a:ext cx="249502" cy="17350"/>
            </a:xfrm>
            <a:prstGeom prst="rect">
              <a:avLst/>
            </a:prstGeom>
            <a:solidFill>
              <a:srgbClr val="4472C4">
                <a:alpha val="100000"/>
              </a:srgbClr>
            </a:solidFill>
          </p:spPr>
          <p:txBody>
            <a:bodyPr/>
            <a:lstStyle/>
            <a:p>
              <a:endParaRPr sz="2000"/>
            </a:p>
          </p:txBody>
        </p:sp>
        <p:sp>
          <p:nvSpPr>
            <p:cNvPr id="31" name="rc21">
              <a:extLst>
                <a:ext uri="{FF2B5EF4-FFF2-40B4-BE49-F238E27FC236}">
                  <a16:creationId xmlns:a16="http://schemas.microsoft.com/office/drawing/2014/main" id="{AB606890-9817-5954-6F61-30EDE1435022}"/>
                </a:ext>
              </a:extLst>
            </p:cNvPr>
            <p:cNvSpPr/>
            <p:nvPr/>
          </p:nvSpPr>
          <p:spPr>
            <a:xfrm>
              <a:off x="2830748" y="3865410"/>
              <a:ext cx="249502" cy="52052"/>
            </a:xfrm>
            <a:prstGeom prst="rect">
              <a:avLst/>
            </a:prstGeom>
            <a:solidFill>
              <a:srgbClr val="4472C4">
                <a:alpha val="100000"/>
              </a:srgbClr>
            </a:solidFill>
          </p:spPr>
          <p:txBody>
            <a:bodyPr/>
            <a:lstStyle/>
            <a:p>
              <a:endParaRPr sz="2000"/>
            </a:p>
          </p:txBody>
        </p:sp>
        <p:sp>
          <p:nvSpPr>
            <p:cNvPr id="32" name="rc22">
              <a:extLst>
                <a:ext uri="{FF2B5EF4-FFF2-40B4-BE49-F238E27FC236}">
                  <a16:creationId xmlns:a16="http://schemas.microsoft.com/office/drawing/2014/main" id="{32DDC418-FBEE-15EE-C69E-3216E3003C5B}"/>
                </a:ext>
              </a:extLst>
            </p:cNvPr>
            <p:cNvSpPr/>
            <p:nvPr/>
          </p:nvSpPr>
          <p:spPr>
            <a:xfrm>
              <a:off x="3329753" y="3796007"/>
              <a:ext cx="249502" cy="121455"/>
            </a:xfrm>
            <a:prstGeom prst="rect">
              <a:avLst/>
            </a:prstGeom>
            <a:solidFill>
              <a:srgbClr val="4472C4">
                <a:alpha val="100000"/>
              </a:srgbClr>
            </a:solidFill>
          </p:spPr>
          <p:txBody>
            <a:bodyPr/>
            <a:lstStyle/>
            <a:p>
              <a:endParaRPr sz="2000"/>
            </a:p>
          </p:txBody>
        </p:sp>
        <p:sp>
          <p:nvSpPr>
            <p:cNvPr id="33" name="rc23">
              <a:extLst>
                <a:ext uri="{FF2B5EF4-FFF2-40B4-BE49-F238E27FC236}">
                  <a16:creationId xmlns:a16="http://schemas.microsoft.com/office/drawing/2014/main" id="{EA192B55-75D1-C222-B9AD-4883C4E48A25}"/>
                </a:ext>
              </a:extLst>
            </p:cNvPr>
            <p:cNvSpPr/>
            <p:nvPr/>
          </p:nvSpPr>
          <p:spPr>
            <a:xfrm>
              <a:off x="3828758" y="3518394"/>
              <a:ext cx="249502" cy="399068"/>
            </a:xfrm>
            <a:prstGeom prst="rect">
              <a:avLst/>
            </a:prstGeom>
            <a:solidFill>
              <a:srgbClr val="4472C4">
                <a:alpha val="100000"/>
              </a:srgbClr>
            </a:solidFill>
          </p:spPr>
          <p:txBody>
            <a:bodyPr/>
            <a:lstStyle/>
            <a:p>
              <a:endParaRPr sz="2000"/>
            </a:p>
          </p:txBody>
        </p:sp>
        <p:sp>
          <p:nvSpPr>
            <p:cNvPr id="34" name="rc24">
              <a:extLst>
                <a:ext uri="{FF2B5EF4-FFF2-40B4-BE49-F238E27FC236}">
                  <a16:creationId xmlns:a16="http://schemas.microsoft.com/office/drawing/2014/main" id="{21700EA3-7207-05CB-C5C4-54C3EA5F1916}"/>
                </a:ext>
              </a:extLst>
            </p:cNvPr>
            <p:cNvSpPr/>
            <p:nvPr/>
          </p:nvSpPr>
          <p:spPr>
            <a:xfrm>
              <a:off x="4327762" y="3240781"/>
              <a:ext cx="249502" cy="676681"/>
            </a:xfrm>
            <a:prstGeom prst="rect">
              <a:avLst/>
            </a:prstGeom>
            <a:solidFill>
              <a:srgbClr val="4472C4">
                <a:alpha val="100000"/>
              </a:srgbClr>
            </a:solidFill>
          </p:spPr>
          <p:txBody>
            <a:bodyPr/>
            <a:lstStyle/>
            <a:p>
              <a:endParaRPr sz="2000"/>
            </a:p>
          </p:txBody>
        </p:sp>
        <p:sp>
          <p:nvSpPr>
            <p:cNvPr id="35" name="rc25">
              <a:extLst>
                <a:ext uri="{FF2B5EF4-FFF2-40B4-BE49-F238E27FC236}">
                  <a16:creationId xmlns:a16="http://schemas.microsoft.com/office/drawing/2014/main" id="{57075D92-9299-F730-5036-A5439E30A76F}"/>
                </a:ext>
              </a:extLst>
            </p:cNvPr>
            <p:cNvSpPr/>
            <p:nvPr/>
          </p:nvSpPr>
          <p:spPr>
            <a:xfrm>
              <a:off x="4826767" y="2807011"/>
              <a:ext cx="249502" cy="1110451"/>
            </a:xfrm>
            <a:prstGeom prst="rect">
              <a:avLst/>
            </a:prstGeom>
            <a:solidFill>
              <a:srgbClr val="4472C4">
                <a:alpha val="100000"/>
              </a:srgbClr>
            </a:solidFill>
          </p:spPr>
          <p:txBody>
            <a:bodyPr/>
            <a:lstStyle/>
            <a:p>
              <a:endParaRPr sz="2000"/>
            </a:p>
          </p:txBody>
        </p:sp>
        <p:sp>
          <p:nvSpPr>
            <p:cNvPr id="36" name="rc26">
              <a:extLst>
                <a:ext uri="{FF2B5EF4-FFF2-40B4-BE49-F238E27FC236}">
                  <a16:creationId xmlns:a16="http://schemas.microsoft.com/office/drawing/2014/main" id="{90B06DA5-46CB-1485-8E54-451153CD699F}"/>
                </a:ext>
              </a:extLst>
            </p:cNvPr>
            <p:cNvSpPr/>
            <p:nvPr/>
          </p:nvSpPr>
          <p:spPr>
            <a:xfrm>
              <a:off x="5325772" y="2494697"/>
              <a:ext cx="249502" cy="1422765"/>
            </a:xfrm>
            <a:prstGeom prst="rect">
              <a:avLst/>
            </a:prstGeom>
            <a:solidFill>
              <a:srgbClr val="4472C4">
                <a:alpha val="100000"/>
              </a:srgbClr>
            </a:solidFill>
          </p:spPr>
          <p:txBody>
            <a:bodyPr/>
            <a:lstStyle/>
            <a:p>
              <a:endParaRPr sz="2000"/>
            </a:p>
          </p:txBody>
        </p:sp>
        <p:sp>
          <p:nvSpPr>
            <p:cNvPr id="37" name="rc27">
              <a:extLst>
                <a:ext uri="{FF2B5EF4-FFF2-40B4-BE49-F238E27FC236}">
                  <a16:creationId xmlns:a16="http://schemas.microsoft.com/office/drawing/2014/main" id="{493A08A0-D2EF-1D71-A83B-13F9EDDD3DAE}"/>
                </a:ext>
              </a:extLst>
            </p:cNvPr>
            <p:cNvSpPr/>
            <p:nvPr/>
          </p:nvSpPr>
          <p:spPr>
            <a:xfrm>
              <a:off x="5824777" y="2060927"/>
              <a:ext cx="249502" cy="1856535"/>
            </a:xfrm>
            <a:prstGeom prst="rect">
              <a:avLst/>
            </a:prstGeom>
            <a:solidFill>
              <a:srgbClr val="4472C4">
                <a:alpha val="100000"/>
              </a:srgbClr>
            </a:solidFill>
          </p:spPr>
          <p:txBody>
            <a:bodyPr/>
            <a:lstStyle/>
            <a:p>
              <a:endParaRPr sz="2000"/>
            </a:p>
          </p:txBody>
        </p:sp>
        <p:sp>
          <p:nvSpPr>
            <p:cNvPr id="38" name="rc28">
              <a:extLst>
                <a:ext uri="{FF2B5EF4-FFF2-40B4-BE49-F238E27FC236}">
                  <a16:creationId xmlns:a16="http://schemas.microsoft.com/office/drawing/2014/main" id="{6A71917A-7D61-8502-AEFA-9D37E8F5D111}"/>
                </a:ext>
              </a:extLst>
            </p:cNvPr>
            <p:cNvSpPr/>
            <p:nvPr/>
          </p:nvSpPr>
          <p:spPr>
            <a:xfrm>
              <a:off x="6323782" y="1922120"/>
              <a:ext cx="249502" cy="1995341"/>
            </a:xfrm>
            <a:prstGeom prst="rect">
              <a:avLst/>
            </a:prstGeom>
            <a:solidFill>
              <a:srgbClr val="4472C4">
                <a:alpha val="100000"/>
              </a:srgbClr>
            </a:solidFill>
          </p:spPr>
          <p:txBody>
            <a:bodyPr/>
            <a:lstStyle/>
            <a:p>
              <a:endParaRPr sz="2000"/>
            </a:p>
          </p:txBody>
        </p:sp>
        <p:sp>
          <p:nvSpPr>
            <p:cNvPr id="39" name="tx29">
              <a:extLst>
                <a:ext uri="{FF2B5EF4-FFF2-40B4-BE49-F238E27FC236}">
                  <a16:creationId xmlns:a16="http://schemas.microsoft.com/office/drawing/2014/main" id="{074082A8-0D65-CC44-7C10-1241AC5FF1BD}"/>
                </a:ext>
              </a:extLst>
            </p:cNvPr>
            <p:cNvSpPr/>
            <p:nvPr/>
          </p:nvSpPr>
          <p:spPr>
            <a:xfrm>
              <a:off x="1918502" y="3858196"/>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a:t>
              </a:r>
            </a:p>
          </p:txBody>
        </p:sp>
        <p:sp>
          <p:nvSpPr>
            <p:cNvPr id="40" name="tx30">
              <a:extLst>
                <a:ext uri="{FF2B5EF4-FFF2-40B4-BE49-F238E27FC236}">
                  <a16:creationId xmlns:a16="http://schemas.microsoft.com/office/drawing/2014/main" id="{F4590D3F-3997-2F36-751A-CAA7F34D425D}"/>
                </a:ext>
              </a:extLst>
            </p:cNvPr>
            <p:cNvSpPr/>
            <p:nvPr/>
          </p:nvSpPr>
          <p:spPr>
            <a:xfrm>
              <a:off x="2916512" y="3839065"/>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3</a:t>
              </a:r>
            </a:p>
          </p:txBody>
        </p:sp>
        <p:sp>
          <p:nvSpPr>
            <p:cNvPr id="41" name="tx31">
              <a:extLst>
                <a:ext uri="{FF2B5EF4-FFF2-40B4-BE49-F238E27FC236}">
                  <a16:creationId xmlns:a16="http://schemas.microsoft.com/office/drawing/2014/main" id="{60D044EA-A315-11D9-9954-50C244027B1B}"/>
                </a:ext>
              </a:extLst>
            </p:cNvPr>
            <p:cNvSpPr/>
            <p:nvPr/>
          </p:nvSpPr>
          <p:spPr>
            <a:xfrm>
              <a:off x="3415517" y="3807855"/>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7</a:t>
              </a:r>
            </a:p>
          </p:txBody>
        </p:sp>
        <p:sp>
          <p:nvSpPr>
            <p:cNvPr id="42" name="tx32">
              <a:extLst>
                <a:ext uri="{FF2B5EF4-FFF2-40B4-BE49-F238E27FC236}">
                  <a16:creationId xmlns:a16="http://schemas.microsoft.com/office/drawing/2014/main" id="{392CF46C-1C6A-46E2-A74D-F9DC446CC60A}"/>
                </a:ext>
              </a:extLst>
            </p:cNvPr>
            <p:cNvSpPr/>
            <p:nvPr/>
          </p:nvSpPr>
          <p:spPr>
            <a:xfrm>
              <a:off x="3875534" y="3665557"/>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23</a:t>
              </a:r>
            </a:p>
          </p:txBody>
        </p:sp>
        <p:sp>
          <p:nvSpPr>
            <p:cNvPr id="43" name="tx33">
              <a:extLst>
                <a:ext uri="{FF2B5EF4-FFF2-40B4-BE49-F238E27FC236}">
                  <a16:creationId xmlns:a16="http://schemas.microsoft.com/office/drawing/2014/main" id="{E40B4DAE-D73A-D57A-6566-6D016EF5EA1D}"/>
                </a:ext>
              </a:extLst>
            </p:cNvPr>
            <p:cNvSpPr/>
            <p:nvPr/>
          </p:nvSpPr>
          <p:spPr>
            <a:xfrm>
              <a:off x="4374539" y="3526750"/>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39</a:t>
              </a:r>
            </a:p>
          </p:txBody>
        </p:sp>
        <p:sp>
          <p:nvSpPr>
            <p:cNvPr id="44" name="tx34">
              <a:extLst>
                <a:ext uri="{FF2B5EF4-FFF2-40B4-BE49-F238E27FC236}">
                  <a16:creationId xmlns:a16="http://schemas.microsoft.com/office/drawing/2014/main" id="{18CA4E60-7706-ECD7-AC36-ED6AB2BE0707}"/>
                </a:ext>
              </a:extLst>
            </p:cNvPr>
            <p:cNvSpPr/>
            <p:nvPr/>
          </p:nvSpPr>
          <p:spPr>
            <a:xfrm>
              <a:off x="4873544" y="3309934"/>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64</a:t>
              </a:r>
            </a:p>
          </p:txBody>
        </p:sp>
        <p:sp>
          <p:nvSpPr>
            <p:cNvPr id="45" name="tx35">
              <a:extLst>
                <a:ext uri="{FF2B5EF4-FFF2-40B4-BE49-F238E27FC236}">
                  <a16:creationId xmlns:a16="http://schemas.microsoft.com/office/drawing/2014/main" id="{30B6DE54-B3F1-5526-4A82-7EF429DA64E2}"/>
                </a:ext>
              </a:extLst>
            </p:cNvPr>
            <p:cNvSpPr/>
            <p:nvPr/>
          </p:nvSpPr>
          <p:spPr>
            <a:xfrm>
              <a:off x="5372549" y="3153777"/>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82</a:t>
              </a:r>
            </a:p>
          </p:txBody>
        </p:sp>
        <p:sp>
          <p:nvSpPr>
            <p:cNvPr id="46" name="tx36">
              <a:extLst>
                <a:ext uri="{FF2B5EF4-FFF2-40B4-BE49-F238E27FC236}">
                  <a16:creationId xmlns:a16="http://schemas.microsoft.com/office/drawing/2014/main" id="{3BE0600E-AC52-680C-031C-758F802A0A06}"/>
                </a:ext>
              </a:extLst>
            </p:cNvPr>
            <p:cNvSpPr/>
            <p:nvPr/>
          </p:nvSpPr>
          <p:spPr>
            <a:xfrm>
              <a:off x="5832566" y="2936892"/>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107</a:t>
              </a:r>
            </a:p>
          </p:txBody>
        </p:sp>
        <p:sp>
          <p:nvSpPr>
            <p:cNvPr id="47" name="tx37">
              <a:extLst>
                <a:ext uri="{FF2B5EF4-FFF2-40B4-BE49-F238E27FC236}">
                  <a16:creationId xmlns:a16="http://schemas.microsoft.com/office/drawing/2014/main" id="{5F229345-D9B7-7949-A670-5AE4BE7C72D4}"/>
                </a:ext>
              </a:extLst>
            </p:cNvPr>
            <p:cNvSpPr/>
            <p:nvPr/>
          </p:nvSpPr>
          <p:spPr>
            <a:xfrm>
              <a:off x="6331571" y="2867489"/>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115</a:t>
              </a:r>
            </a:p>
          </p:txBody>
        </p:sp>
        <p:sp>
          <p:nvSpPr>
            <p:cNvPr id="48" name="rc38">
              <a:extLst>
                <a:ext uri="{FF2B5EF4-FFF2-40B4-BE49-F238E27FC236}">
                  <a16:creationId xmlns:a16="http://schemas.microsoft.com/office/drawing/2014/main" id="{51C5D51F-82F0-281F-DF62-AEDE90F28ABE}"/>
                </a:ext>
              </a:extLst>
            </p:cNvPr>
            <p:cNvSpPr/>
            <p:nvPr/>
          </p:nvSpPr>
          <p:spPr>
            <a:xfrm>
              <a:off x="1595711" y="1205616"/>
              <a:ext cx="5214600" cy="2711846"/>
            </a:xfrm>
            <a:prstGeom prst="rect">
              <a:avLst/>
            </a:prstGeom>
            <a:ln w="12318" cap="rnd">
              <a:solidFill>
                <a:srgbClr val="000000">
                  <a:alpha val="100000"/>
                </a:srgbClr>
              </a:solidFill>
              <a:prstDash val="solid"/>
              <a:round/>
            </a:ln>
          </p:spPr>
          <p:txBody>
            <a:bodyPr/>
            <a:lstStyle/>
            <a:p>
              <a:endParaRPr sz="2000"/>
            </a:p>
          </p:txBody>
        </p:sp>
        <p:sp>
          <p:nvSpPr>
            <p:cNvPr id="49" name="tx39">
              <a:extLst>
                <a:ext uri="{FF2B5EF4-FFF2-40B4-BE49-F238E27FC236}">
                  <a16:creationId xmlns:a16="http://schemas.microsoft.com/office/drawing/2014/main" id="{91977C44-4EEC-4B11-C4D8-95D6A583F862}"/>
                </a:ext>
              </a:extLst>
            </p:cNvPr>
            <p:cNvSpPr/>
            <p:nvPr/>
          </p:nvSpPr>
          <p:spPr>
            <a:xfrm>
              <a:off x="1397512" y="3850551"/>
              <a:ext cx="141262" cy="112365"/>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$0</a:t>
              </a:r>
            </a:p>
          </p:txBody>
        </p:sp>
        <p:sp>
          <p:nvSpPr>
            <p:cNvPr id="50" name="tx40">
              <a:extLst>
                <a:ext uri="{FF2B5EF4-FFF2-40B4-BE49-F238E27FC236}">
                  <a16:creationId xmlns:a16="http://schemas.microsoft.com/office/drawing/2014/main" id="{23DFD85B-82A6-D14A-CF10-B0B79E90CF7B}"/>
                </a:ext>
              </a:extLst>
            </p:cNvPr>
            <p:cNvSpPr/>
            <p:nvPr/>
          </p:nvSpPr>
          <p:spPr>
            <a:xfrm>
              <a:off x="1221088" y="3156519"/>
              <a:ext cx="317686" cy="112365"/>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$40M</a:t>
              </a:r>
            </a:p>
          </p:txBody>
        </p:sp>
        <p:sp>
          <p:nvSpPr>
            <p:cNvPr id="51" name="tx41">
              <a:extLst>
                <a:ext uri="{FF2B5EF4-FFF2-40B4-BE49-F238E27FC236}">
                  <a16:creationId xmlns:a16="http://schemas.microsoft.com/office/drawing/2014/main" id="{8BB581F9-293C-594A-F55A-D1CFC8542AFA}"/>
                </a:ext>
              </a:extLst>
            </p:cNvPr>
            <p:cNvSpPr/>
            <p:nvPr/>
          </p:nvSpPr>
          <p:spPr>
            <a:xfrm>
              <a:off x="1221088" y="2462488"/>
              <a:ext cx="317686" cy="112365"/>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$80M</a:t>
              </a:r>
            </a:p>
          </p:txBody>
        </p:sp>
        <p:sp>
          <p:nvSpPr>
            <p:cNvPr id="52" name="tx42">
              <a:extLst>
                <a:ext uri="{FF2B5EF4-FFF2-40B4-BE49-F238E27FC236}">
                  <a16:creationId xmlns:a16="http://schemas.microsoft.com/office/drawing/2014/main" id="{F91C6A05-826D-1CFF-2475-EE033D503312}"/>
                </a:ext>
              </a:extLst>
            </p:cNvPr>
            <p:cNvSpPr/>
            <p:nvPr/>
          </p:nvSpPr>
          <p:spPr>
            <a:xfrm>
              <a:off x="1150457" y="1768456"/>
              <a:ext cx="388317" cy="112365"/>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$120M</a:t>
              </a:r>
            </a:p>
          </p:txBody>
        </p:sp>
        <p:sp>
          <p:nvSpPr>
            <p:cNvPr id="53" name="tx43">
              <a:extLst>
                <a:ext uri="{FF2B5EF4-FFF2-40B4-BE49-F238E27FC236}">
                  <a16:creationId xmlns:a16="http://schemas.microsoft.com/office/drawing/2014/main" id="{3B70CDE4-64D3-3340-73FD-2B4954E51E7F}"/>
                </a:ext>
              </a:extLst>
            </p:cNvPr>
            <p:cNvSpPr/>
            <p:nvPr/>
          </p:nvSpPr>
          <p:spPr>
            <a:xfrm>
              <a:off x="6867248" y="3870085"/>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0</a:t>
              </a:r>
            </a:p>
          </p:txBody>
        </p:sp>
        <p:sp>
          <p:nvSpPr>
            <p:cNvPr id="54" name="tx44">
              <a:extLst>
                <a:ext uri="{FF2B5EF4-FFF2-40B4-BE49-F238E27FC236}">
                  <a16:creationId xmlns:a16="http://schemas.microsoft.com/office/drawing/2014/main" id="{10EB0A72-F213-CB38-83F5-CB30FBD951CD}"/>
                </a:ext>
              </a:extLst>
            </p:cNvPr>
            <p:cNvSpPr/>
            <p:nvPr/>
          </p:nvSpPr>
          <p:spPr>
            <a:xfrm>
              <a:off x="6867248" y="317605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40</a:t>
              </a:r>
            </a:p>
          </p:txBody>
        </p:sp>
        <p:sp>
          <p:nvSpPr>
            <p:cNvPr id="55" name="tx45">
              <a:extLst>
                <a:ext uri="{FF2B5EF4-FFF2-40B4-BE49-F238E27FC236}">
                  <a16:creationId xmlns:a16="http://schemas.microsoft.com/office/drawing/2014/main" id="{BF26048F-F39F-E9AC-4E59-5F23B282E083}"/>
                </a:ext>
              </a:extLst>
            </p:cNvPr>
            <p:cNvSpPr/>
            <p:nvPr/>
          </p:nvSpPr>
          <p:spPr>
            <a:xfrm>
              <a:off x="6867248" y="2482021"/>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80</a:t>
              </a:r>
            </a:p>
          </p:txBody>
        </p:sp>
        <p:sp>
          <p:nvSpPr>
            <p:cNvPr id="56" name="tx46">
              <a:extLst>
                <a:ext uri="{FF2B5EF4-FFF2-40B4-BE49-F238E27FC236}">
                  <a16:creationId xmlns:a16="http://schemas.microsoft.com/office/drawing/2014/main" id="{92EA839B-9AB8-C8A6-748C-790EE2985DBF}"/>
                </a:ext>
              </a:extLst>
            </p:cNvPr>
            <p:cNvSpPr/>
            <p:nvPr/>
          </p:nvSpPr>
          <p:spPr>
            <a:xfrm>
              <a:off x="6867248" y="1787989"/>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120</a:t>
              </a:r>
            </a:p>
          </p:txBody>
        </p:sp>
        <p:sp>
          <p:nvSpPr>
            <p:cNvPr id="57" name="tx47">
              <a:extLst>
                <a:ext uri="{FF2B5EF4-FFF2-40B4-BE49-F238E27FC236}">
                  <a16:creationId xmlns:a16="http://schemas.microsoft.com/office/drawing/2014/main" id="{AE8BEDA0-51D2-23A2-4806-BA46613E1073}"/>
                </a:ext>
              </a:extLst>
            </p:cNvPr>
            <p:cNvSpPr/>
            <p:nvPr/>
          </p:nvSpPr>
          <p:spPr>
            <a:xfrm>
              <a:off x="1816227"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2014</a:t>
              </a:r>
            </a:p>
          </p:txBody>
        </p:sp>
        <p:sp>
          <p:nvSpPr>
            <p:cNvPr id="58" name="tx48">
              <a:extLst>
                <a:ext uri="{FF2B5EF4-FFF2-40B4-BE49-F238E27FC236}">
                  <a16:creationId xmlns:a16="http://schemas.microsoft.com/office/drawing/2014/main" id="{52C3562F-D8DE-2F83-7F61-A03923131F8E}"/>
                </a:ext>
              </a:extLst>
            </p:cNvPr>
            <p:cNvSpPr/>
            <p:nvPr/>
          </p:nvSpPr>
          <p:spPr>
            <a:xfrm>
              <a:off x="2315232"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2015</a:t>
              </a:r>
            </a:p>
          </p:txBody>
        </p:sp>
        <p:sp>
          <p:nvSpPr>
            <p:cNvPr id="59" name="tx49">
              <a:extLst>
                <a:ext uri="{FF2B5EF4-FFF2-40B4-BE49-F238E27FC236}">
                  <a16:creationId xmlns:a16="http://schemas.microsoft.com/office/drawing/2014/main" id="{E05F2EB9-1A07-9337-00DC-4B048C5CC181}"/>
                </a:ext>
              </a:extLst>
            </p:cNvPr>
            <p:cNvSpPr/>
            <p:nvPr/>
          </p:nvSpPr>
          <p:spPr>
            <a:xfrm>
              <a:off x="2814236"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2016</a:t>
              </a:r>
            </a:p>
          </p:txBody>
        </p:sp>
        <p:sp>
          <p:nvSpPr>
            <p:cNvPr id="60" name="tx50">
              <a:extLst>
                <a:ext uri="{FF2B5EF4-FFF2-40B4-BE49-F238E27FC236}">
                  <a16:creationId xmlns:a16="http://schemas.microsoft.com/office/drawing/2014/main" id="{A3C6FAEC-8607-6293-8783-F845A9A09656}"/>
                </a:ext>
              </a:extLst>
            </p:cNvPr>
            <p:cNvSpPr/>
            <p:nvPr/>
          </p:nvSpPr>
          <p:spPr>
            <a:xfrm>
              <a:off x="3313241"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2017</a:t>
              </a:r>
            </a:p>
          </p:txBody>
        </p:sp>
        <p:sp>
          <p:nvSpPr>
            <p:cNvPr id="61" name="tx51">
              <a:extLst>
                <a:ext uri="{FF2B5EF4-FFF2-40B4-BE49-F238E27FC236}">
                  <a16:creationId xmlns:a16="http://schemas.microsoft.com/office/drawing/2014/main" id="{80E29F50-F142-8CBF-E2B0-0BE54A5F35EA}"/>
                </a:ext>
              </a:extLst>
            </p:cNvPr>
            <p:cNvSpPr/>
            <p:nvPr/>
          </p:nvSpPr>
          <p:spPr>
            <a:xfrm>
              <a:off x="3812246"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2018</a:t>
              </a:r>
            </a:p>
          </p:txBody>
        </p:sp>
        <p:sp>
          <p:nvSpPr>
            <p:cNvPr id="62" name="tx52">
              <a:extLst>
                <a:ext uri="{FF2B5EF4-FFF2-40B4-BE49-F238E27FC236}">
                  <a16:creationId xmlns:a16="http://schemas.microsoft.com/office/drawing/2014/main" id="{68952AF2-1C60-178D-DCB2-1635CC8EDEE9}"/>
                </a:ext>
              </a:extLst>
            </p:cNvPr>
            <p:cNvSpPr/>
            <p:nvPr/>
          </p:nvSpPr>
          <p:spPr>
            <a:xfrm>
              <a:off x="4311251"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2019</a:t>
              </a:r>
            </a:p>
          </p:txBody>
        </p:sp>
        <p:sp>
          <p:nvSpPr>
            <p:cNvPr id="63" name="tx53">
              <a:extLst>
                <a:ext uri="{FF2B5EF4-FFF2-40B4-BE49-F238E27FC236}">
                  <a16:creationId xmlns:a16="http://schemas.microsoft.com/office/drawing/2014/main" id="{D2E9B350-6FE0-057F-4E1E-DE1D92BC34D4}"/>
                </a:ext>
              </a:extLst>
            </p:cNvPr>
            <p:cNvSpPr/>
            <p:nvPr/>
          </p:nvSpPr>
          <p:spPr>
            <a:xfrm>
              <a:off x="4810256"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2020</a:t>
              </a:r>
            </a:p>
          </p:txBody>
        </p:sp>
        <p:sp>
          <p:nvSpPr>
            <p:cNvPr id="64" name="tx54">
              <a:extLst>
                <a:ext uri="{FF2B5EF4-FFF2-40B4-BE49-F238E27FC236}">
                  <a16:creationId xmlns:a16="http://schemas.microsoft.com/office/drawing/2014/main" id="{0DC78129-7714-0B41-DCD6-DA65EC3135D9}"/>
                </a:ext>
              </a:extLst>
            </p:cNvPr>
            <p:cNvSpPr/>
            <p:nvPr/>
          </p:nvSpPr>
          <p:spPr>
            <a:xfrm>
              <a:off x="5309261"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2021</a:t>
              </a:r>
            </a:p>
          </p:txBody>
        </p:sp>
        <p:sp>
          <p:nvSpPr>
            <p:cNvPr id="65" name="tx55">
              <a:extLst>
                <a:ext uri="{FF2B5EF4-FFF2-40B4-BE49-F238E27FC236}">
                  <a16:creationId xmlns:a16="http://schemas.microsoft.com/office/drawing/2014/main" id="{59B4F5BD-FA24-1A00-FC2B-81CEDC4FCE2B}"/>
                </a:ext>
              </a:extLst>
            </p:cNvPr>
            <p:cNvSpPr/>
            <p:nvPr/>
          </p:nvSpPr>
          <p:spPr>
            <a:xfrm>
              <a:off x="5808265" y="39724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2022</a:t>
              </a:r>
            </a:p>
          </p:txBody>
        </p:sp>
        <p:sp>
          <p:nvSpPr>
            <p:cNvPr id="66" name="tx56">
              <a:extLst>
                <a:ext uri="{FF2B5EF4-FFF2-40B4-BE49-F238E27FC236}">
                  <a16:creationId xmlns:a16="http://schemas.microsoft.com/office/drawing/2014/main" id="{5725F598-F04D-ED6D-F2A3-03F675A2C82A}"/>
                </a:ext>
              </a:extLst>
            </p:cNvPr>
            <p:cNvSpPr/>
            <p:nvPr/>
          </p:nvSpPr>
          <p:spPr>
            <a:xfrm>
              <a:off x="6307270" y="3972414"/>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2023</a:t>
              </a:r>
            </a:p>
          </p:txBody>
        </p:sp>
        <p:sp>
          <p:nvSpPr>
            <p:cNvPr id="67" name="tx57">
              <a:extLst>
                <a:ext uri="{FF2B5EF4-FFF2-40B4-BE49-F238E27FC236}">
                  <a16:creationId xmlns:a16="http://schemas.microsoft.com/office/drawing/2014/main" id="{1B581D29-5CAF-D494-BA5F-3D6059B6C866}"/>
                </a:ext>
              </a:extLst>
            </p:cNvPr>
            <p:cNvSpPr/>
            <p:nvPr/>
          </p:nvSpPr>
          <p:spPr>
            <a:xfrm>
              <a:off x="3859962" y="4119945"/>
              <a:ext cx="686097"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Start Year</a:t>
              </a:r>
            </a:p>
          </p:txBody>
        </p:sp>
        <p:sp>
          <p:nvSpPr>
            <p:cNvPr id="68" name="tx58">
              <a:extLst>
                <a:ext uri="{FF2B5EF4-FFF2-40B4-BE49-F238E27FC236}">
                  <a16:creationId xmlns:a16="http://schemas.microsoft.com/office/drawing/2014/main" id="{AB7E05D0-9175-DCB4-9DF2-F7EE35B8355D}"/>
                </a:ext>
              </a:extLst>
            </p:cNvPr>
            <p:cNvSpPr/>
            <p:nvPr/>
          </p:nvSpPr>
          <p:spPr>
            <a:xfrm rot="-5400000">
              <a:off x="-218989" y="2505133"/>
              <a:ext cx="2498675"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Cumulative Total Awarded in Millions</a:t>
              </a:r>
            </a:p>
          </p:txBody>
        </p:sp>
        <p:sp>
          <p:nvSpPr>
            <p:cNvPr id="69" name="tx59">
              <a:extLst>
                <a:ext uri="{FF2B5EF4-FFF2-40B4-BE49-F238E27FC236}">
                  <a16:creationId xmlns:a16="http://schemas.microsoft.com/office/drawing/2014/main" id="{EB22076F-829E-109F-C373-9F05FAE9BFDB}"/>
                </a:ext>
              </a:extLst>
            </p:cNvPr>
            <p:cNvSpPr/>
            <p:nvPr/>
          </p:nvSpPr>
          <p:spPr>
            <a:xfrm rot="5400000">
              <a:off x="6530120" y="2490027"/>
              <a:ext cx="1304329"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Number of Projects</a:t>
              </a:r>
            </a:p>
          </p:txBody>
        </p:sp>
        <p:sp>
          <p:nvSpPr>
            <p:cNvPr id="70" name="rc60">
              <a:extLst>
                <a:ext uri="{FF2B5EF4-FFF2-40B4-BE49-F238E27FC236}">
                  <a16:creationId xmlns:a16="http://schemas.microsoft.com/office/drawing/2014/main" id="{9EB3F00B-5A08-2B50-9CBD-095941E17C94}"/>
                </a:ext>
              </a:extLst>
            </p:cNvPr>
            <p:cNvSpPr/>
            <p:nvPr/>
          </p:nvSpPr>
          <p:spPr>
            <a:xfrm>
              <a:off x="2043806" y="4391355"/>
              <a:ext cx="1961904" cy="345981"/>
            </a:xfrm>
            <a:prstGeom prst="rect">
              <a:avLst/>
            </a:prstGeom>
            <a:solidFill>
              <a:srgbClr val="FFFFFF">
                <a:alpha val="100000"/>
              </a:srgbClr>
            </a:solidFill>
          </p:spPr>
          <p:txBody>
            <a:bodyPr/>
            <a:lstStyle/>
            <a:p>
              <a:endParaRPr sz="2000"/>
            </a:p>
          </p:txBody>
        </p:sp>
        <p:sp>
          <p:nvSpPr>
            <p:cNvPr id="71" name="rc61">
              <a:extLst>
                <a:ext uri="{FF2B5EF4-FFF2-40B4-BE49-F238E27FC236}">
                  <a16:creationId xmlns:a16="http://schemas.microsoft.com/office/drawing/2014/main" id="{4672B8C3-73F4-8B89-64D0-10F08D8FCDF4}"/>
                </a:ext>
              </a:extLst>
            </p:cNvPr>
            <p:cNvSpPr/>
            <p:nvPr/>
          </p:nvSpPr>
          <p:spPr>
            <a:xfrm>
              <a:off x="2170331" y="4454618"/>
              <a:ext cx="219456" cy="219455"/>
            </a:xfrm>
            <a:prstGeom prst="rect">
              <a:avLst/>
            </a:prstGeom>
            <a:solidFill>
              <a:srgbClr val="FFFFFF">
                <a:alpha val="100000"/>
              </a:srgbClr>
            </a:solidFill>
          </p:spPr>
          <p:txBody>
            <a:bodyPr/>
            <a:lstStyle/>
            <a:p>
              <a:endParaRPr sz="2000"/>
            </a:p>
          </p:txBody>
        </p:sp>
        <p:sp>
          <p:nvSpPr>
            <p:cNvPr id="72" name="pl62">
              <a:extLst>
                <a:ext uri="{FF2B5EF4-FFF2-40B4-BE49-F238E27FC236}">
                  <a16:creationId xmlns:a16="http://schemas.microsoft.com/office/drawing/2014/main" id="{9565B527-6D3C-9D67-20AC-55AB3F2DF3BF}"/>
                </a:ext>
              </a:extLst>
            </p:cNvPr>
            <p:cNvSpPr/>
            <p:nvPr/>
          </p:nvSpPr>
          <p:spPr>
            <a:xfrm>
              <a:off x="2192277" y="4564346"/>
              <a:ext cx="175564" cy="0"/>
            </a:xfrm>
            <a:custGeom>
              <a:avLst/>
              <a:gdLst/>
              <a:ahLst/>
              <a:cxnLst/>
              <a:rect l="0" t="0" r="0" b="0"/>
              <a:pathLst>
                <a:path w="175564">
                  <a:moveTo>
                    <a:pt x="0" y="0"/>
                  </a:moveTo>
                  <a:lnTo>
                    <a:pt x="175564" y="0"/>
                  </a:lnTo>
                </a:path>
              </a:pathLst>
            </a:custGeom>
            <a:ln w="27101" cap="flat">
              <a:solidFill>
                <a:srgbClr val="A5A5A5">
                  <a:alpha val="100000"/>
                </a:srgbClr>
              </a:solidFill>
              <a:prstDash val="solid"/>
              <a:round/>
            </a:ln>
          </p:spPr>
          <p:txBody>
            <a:bodyPr/>
            <a:lstStyle/>
            <a:p>
              <a:endParaRPr sz="2000"/>
            </a:p>
          </p:txBody>
        </p:sp>
        <p:sp>
          <p:nvSpPr>
            <p:cNvPr id="73" name="tx63">
              <a:extLst>
                <a:ext uri="{FF2B5EF4-FFF2-40B4-BE49-F238E27FC236}">
                  <a16:creationId xmlns:a16="http://schemas.microsoft.com/office/drawing/2014/main" id="{6985EA61-6CAA-A17E-0E5E-AEA57414501D}"/>
                </a:ext>
              </a:extLst>
            </p:cNvPr>
            <p:cNvSpPr/>
            <p:nvPr/>
          </p:nvSpPr>
          <p:spPr>
            <a:xfrm>
              <a:off x="2453050" y="4515791"/>
              <a:ext cx="1489397" cy="9400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Cumulative Total Awarded</a:t>
              </a:r>
            </a:p>
          </p:txBody>
        </p:sp>
        <p:sp>
          <p:nvSpPr>
            <p:cNvPr id="74" name="rc64">
              <a:extLst>
                <a:ext uri="{FF2B5EF4-FFF2-40B4-BE49-F238E27FC236}">
                  <a16:creationId xmlns:a16="http://schemas.microsoft.com/office/drawing/2014/main" id="{B32824B4-808A-252D-3321-52BD59D1A737}"/>
                </a:ext>
              </a:extLst>
            </p:cNvPr>
            <p:cNvSpPr/>
            <p:nvPr/>
          </p:nvSpPr>
          <p:spPr>
            <a:xfrm>
              <a:off x="4132236" y="4391355"/>
              <a:ext cx="2229981" cy="345981"/>
            </a:xfrm>
            <a:prstGeom prst="rect">
              <a:avLst/>
            </a:prstGeom>
            <a:solidFill>
              <a:srgbClr val="FFFFFF">
                <a:alpha val="100000"/>
              </a:srgbClr>
            </a:solidFill>
          </p:spPr>
          <p:txBody>
            <a:bodyPr/>
            <a:lstStyle/>
            <a:p>
              <a:endParaRPr sz="2000"/>
            </a:p>
          </p:txBody>
        </p:sp>
        <p:sp>
          <p:nvSpPr>
            <p:cNvPr id="75" name="rc65">
              <a:extLst>
                <a:ext uri="{FF2B5EF4-FFF2-40B4-BE49-F238E27FC236}">
                  <a16:creationId xmlns:a16="http://schemas.microsoft.com/office/drawing/2014/main" id="{5789DED0-A793-8F13-6002-CE1223A51B30}"/>
                </a:ext>
              </a:extLst>
            </p:cNvPr>
            <p:cNvSpPr/>
            <p:nvPr/>
          </p:nvSpPr>
          <p:spPr>
            <a:xfrm>
              <a:off x="4258761" y="4454618"/>
              <a:ext cx="219455" cy="219455"/>
            </a:xfrm>
            <a:prstGeom prst="rect">
              <a:avLst/>
            </a:prstGeom>
            <a:solidFill>
              <a:srgbClr val="FFFFFF">
                <a:alpha val="100000"/>
              </a:srgbClr>
            </a:solidFill>
          </p:spPr>
          <p:txBody>
            <a:bodyPr/>
            <a:lstStyle/>
            <a:p>
              <a:endParaRPr sz="2000"/>
            </a:p>
          </p:txBody>
        </p:sp>
        <p:sp>
          <p:nvSpPr>
            <p:cNvPr id="76" name="rc66">
              <a:extLst>
                <a:ext uri="{FF2B5EF4-FFF2-40B4-BE49-F238E27FC236}">
                  <a16:creationId xmlns:a16="http://schemas.microsoft.com/office/drawing/2014/main" id="{59A648D4-58AE-3455-08A4-0E8574093733}"/>
                </a:ext>
              </a:extLst>
            </p:cNvPr>
            <p:cNvSpPr/>
            <p:nvPr/>
          </p:nvSpPr>
          <p:spPr>
            <a:xfrm>
              <a:off x="4267761" y="4463618"/>
              <a:ext cx="201456" cy="201456"/>
            </a:xfrm>
            <a:prstGeom prst="rect">
              <a:avLst/>
            </a:prstGeom>
            <a:solidFill>
              <a:srgbClr val="4472C4">
                <a:alpha val="100000"/>
              </a:srgbClr>
            </a:solidFill>
          </p:spPr>
          <p:txBody>
            <a:bodyPr/>
            <a:lstStyle/>
            <a:p>
              <a:endParaRPr sz="2000"/>
            </a:p>
          </p:txBody>
        </p:sp>
        <p:sp>
          <p:nvSpPr>
            <p:cNvPr id="77" name="tx67">
              <a:extLst>
                <a:ext uri="{FF2B5EF4-FFF2-40B4-BE49-F238E27FC236}">
                  <a16:creationId xmlns:a16="http://schemas.microsoft.com/office/drawing/2014/main" id="{E0440209-50DA-DBBD-5120-CEA2E7325356}"/>
                </a:ext>
              </a:extLst>
            </p:cNvPr>
            <p:cNvSpPr/>
            <p:nvPr/>
          </p:nvSpPr>
          <p:spPr>
            <a:xfrm>
              <a:off x="4541480" y="4490614"/>
              <a:ext cx="175747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Cumulative Number of Projects</a:t>
              </a:r>
            </a:p>
          </p:txBody>
        </p:sp>
        <p:sp>
          <p:nvSpPr>
            <p:cNvPr id="78" name="tx68">
              <a:extLst>
                <a:ext uri="{FF2B5EF4-FFF2-40B4-BE49-F238E27FC236}">
                  <a16:creationId xmlns:a16="http://schemas.microsoft.com/office/drawing/2014/main" id="{591B52AB-9E72-0671-A53E-5DDA94197B20}"/>
                </a:ext>
              </a:extLst>
            </p:cNvPr>
            <p:cNvSpPr/>
            <p:nvPr/>
          </p:nvSpPr>
          <p:spPr>
            <a:xfrm>
              <a:off x="1599517" y="938074"/>
              <a:ext cx="5206987"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sz="1600" b="1">
                  <a:solidFill>
                    <a:srgbClr val="000000">
                      <a:alpha val="100000"/>
                    </a:srgbClr>
                  </a:solidFill>
                  <a:cs typeface="Arial"/>
                </a:rPr>
                <a:t>Total Awarded vs Number of Projects Cumulatively over Time</a:t>
              </a:r>
            </a:p>
          </p:txBody>
        </p:sp>
      </p:grpSp>
    </p:spTree>
    <p:extLst>
      <p:ext uri="{BB962C8B-B14F-4D97-AF65-F5344CB8AC3E}">
        <p14:creationId xmlns:p14="http://schemas.microsoft.com/office/powerpoint/2010/main" val="36634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18048-E0FF-9F47-337A-0803FC76C3AC}"/>
              </a:ext>
            </a:extLst>
          </p:cNvPr>
          <p:cNvSpPr>
            <a:spLocks noGrp="1"/>
          </p:cNvSpPr>
          <p:nvPr>
            <p:ph idx="1"/>
          </p:nvPr>
        </p:nvSpPr>
        <p:spPr>
          <a:xfrm>
            <a:off x="1836476" y="2067418"/>
            <a:ext cx="7991782" cy="1454688"/>
          </a:xfrm>
        </p:spPr>
        <p:txBody>
          <a:bodyPr anchor="ctr"/>
          <a:lstStyle/>
          <a:p>
            <a:pPr marL="0" indent="0">
              <a:buNone/>
            </a:pPr>
            <a:r>
              <a:rPr lang="en-US">
                <a:solidFill>
                  <a:srgbClr val="000000"/>
                </a:solidFill>
              </a:rPr>
              <a:t>Portfolio Analysis approach for Suicide Prevention</a:t>
            </a:r>
          </a:p>
          <a:p>
            <a:pPr marL="571500" lvl="1" indent="-342900">
              <a:defRPr/>
            </a:pPr>
            <a:r>
              <a:rPr lang="en-US">
                <a:solidFill>
                  <a:srgbClr val="000000"/>
                </a:solidFill>
                <a:latin typeface="Calibri" panose="020F0502020204030204"/>
              </a:rPr>
              <a:t>Core analysis areas </a:t>
            </a:r>
          </a:p>
          <a:p>
            <a:pPr marL="571500" lvl="1" indent="-342900">
              <a:defRPr/>
            </a:pPr>
            <a:r>
              <a:rPr lang="en-US">
                <a:solidFill>
                  <a:srgbClr val="000000"/>
                </a:solidFill>
                <a:latin typeface="Calibri" panose="020F0502020204030204"/>
              </a:rPr>
              <a:t>Process overview</a:t>
            </a:r>
          </a:p>
          <a:p>
            <a:pPr marL="571500" lvl="1" indent="-342900">
              <a:defRPr/>
            </a:pPr>
            <a:r>
              <a:rPr lang="en-US">
                <a:solidFill>
                  <a:srgbClr val="000000"/>
                </a:solidFill>
                <a:latin typeface="Calibri" panose="020F0502020204030204"/>
              </a:rPr>
              <a:t>Primary data sources / sample data analysis </a:t>
            </a:r>
          </a:p>
        </p:txBody>
      </p:sp>
      <p:sp>
        <p:nvSpPr>
          <p:cNvPr id="5" name="Rectangle 4">
            <a:extLst>
              <a:ext uri="{FF2B5EF4-FFF2-40B4-BE49-F238E27FC236}">
                <a16:creationId xmlns:a16="http://schemas.microsoft.com/office/drawing/2014/main" id="{046F98BD-AEB1-7C8B-5280-EC951ED9A1B5}"/>
              </a:ext>
            </a:extLst>
          </p:cNvPr>
          <p:cNvSpPr/>
          <p:nvPr/>
        </p:nvSpPr>
        <p:spPr>
          <a:xfrm>
            <a:off x="1151991" y="1298472"/>
            <a:ext cx="503582" cy="530087"/>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a:t>
            </a:r>
          </a:p>
        </p:txBody>
      </p:sp>
      <p:sp>
        <p:nvSpPr>
          <p:cNvPr id="6" name="Rectangle 5">
            <a:extLst>
              <a:ext uri="{FF2B5EF4-FFF2-40B4-BE49-F238E27FC236}">
                <a16:creationId xmlns:a16="http://schemas.microsoft.com/office/drawing/2014/main" id="{E97E6367-FBF3-0F67-B865-62926093FC6B}"/>
              </a:ext>
            </a:extLst>
          </p:cNvPr>
          <p:cNvSpPr/>
          <p:nvPr/>
        </p:nvSpPr>
        <p:spPr>
          <a:xfrm>
            <a:off x="1151991" y="1984304"/>
            <a:ext cx="503582" cy="530087"/>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a:t>
            </a:r>
          </a:p>
        </p:txBody>
      </p:sp>
      <p:sp>
        <p:nvSpPr>
          <p:cNvPr id="2" name="Title 1">
            <a:extLst>
              <a:ext uri="{FF2B5EF4-FFF2-40B4-BE49-F238E27FC236}">
                <a16:creationId xmlns:a16="http://schemas.microsoft.com/office/drawing/2014/main" id="{E02E81CF-4D9F-6180-5710-E29ABF7DD11C}"/>
              </a:ext>
            </a:extLst>
          </p:cNvPr>
          <p:cNvSpPr>
            <a:spLocks noGrp="1"/>
          </p:cNvSpPr>
          <p:nvPr>
            <p:ph type="title"/>
          </p:nvPr>
        </p:nvSpPr>
        <p:spPr/>
        <p:txBody>
          <a:bodyPr/>
          <a:lstStyle/>
          <a:p>
            <a:r>
              <a:rPr lang="en-US"/>
              <a:t>Agenda</a:t>
            </a:r>
          </a:p>
        </p:txBody>
      </p:sp>
      <p:cxnSp>
        <p:nvCxnSpPr>
          <p:cNvPr id="9" name="Straight Connector 8">
            <a:extLst>
              <a:ext uri="{FF2B5EF4-FFF2-40B4-BE49-F238E27FC236}">
                <a16:creationId xmlns:a16="http://schemas.microsoft.com/office/drawing/2014/main" id="{C848C556-781A-1D28-E2CB-4A0B981EDD91}"/>
              </a:ext>
            </a:extLst>
          </p:cNvPr>
          <p:cNvCxnSpPr/>
          <p:nvPr/>
        </p:nvCxnSpPr>
        <p:spPr>
          <a:xfrm>
            <a:off x="1092450" y="1941369"/>
            <a:ext cx="9714671" cy="0"/>
          </a:xfrm>
          <a:prstGeom prst="line">
            <a:avLst/>
          </a:prstGeom>
          <a:ln>
            <a:solidFill>
              <a:srgbClr val="002F56"/>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809A06C-939F-132A-306D-B8D4898C1834}"/>
              </a:ext>
            </a:extLst>
          </p:cNvPr>
          <p:cNvSpPr txBox="1">
            <a:spLocks/>
          </p:cNvSpPr>
          <p:nvPr/>
        </p:nvSpPr>
        <p:spPr>
          <a:xfrm>
            <a:off x="1836476" y="4714116"/>
            <a:ext cx="7991782" cy="103149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000000"/>
                </a:solidFill>
              </a:rPr>
              <a:t>Appendix</a:t>
            </a:r>
            <a:endParaRPr lang="en-US">
              <a:ea typeface="+mn-lt"/>
              <a:cs typeface="+mn-lt"/>
            </a:endParaRPr>
          </a:p>
          <a:p>
            <a:pPr marL="5715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Dimensions data set overview </a:t>
            </a:r>
          </a:p>
          <a:p>
            <a:pPr marL="5715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Pain and Opioid abridged </a:t>
            </a:r>
            <a:r>
              <a:rPr lang="en-US">
                <a:solidFill>
                  <a:srgbClr val="000000"/>
                </a:solidFill>
                <a:latin typeface="Calibri" panose="020F0502020204030204"/>
              </a:rPr>
              <a:t>r</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eport</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F32722FF-5C8C-4DEC-1425-F4538CC2D6AC}"/>
              </a:ext>
            </a:extLst>
          </p:cNvPr>
          <p:cNvSpPr/>
          <p:nvPr/>
        </p:nvSpPr>
        <p:spPr>
          <a:xfrm>
            <a:off x="1151991" y="3645624"/>
            <a:ext cx="503582" cy="530087"/>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a:t>
            </a:r>
          </a:p>
        </p:txBody>
      </p:sp>
      <p:cxnSp>
        <p:nvCxnSpPr>
          <p:cNvPr id="13" name="Straight Connector 12">
            <a:extLst>
              <a:ext uri="{FF2B5EF4-FFF2-40B4-BE49-F238E27FC236}">
                <a16:creationId xmlns:a16="http://schemas.microsoft.com/office/drawing/2014/main" id="{236C3604-292A-83C2-E4D0-383255E5D03D}"/>
              </a:ext>
            </a:extLst>
          </p:cNvPr>
          <p:cNvCxnSpPr/>
          <p:nvPr/>
        </p:nvCxnSpPr>
        <p:spPr>
          <a:xfrm>
            <a:off x="1092450" y="4568747"/>
            <a:ext cx="9714671" cy="0"/>
          </a:xfrm>
          <a:prstGeom prst="line">
            <a:avLst/>
          </a:prstGeom>
          <a:ln>
            <a:solidFill>
              <a:srgbClr val="002F5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36412F-213B-32DA-D540-1CFBFD446C1B}"/>
              </a:ext>
            </a:extLst>
          </p:cNvPr>
          <p:cNvSpPr txBox="1"/>
          <p:nvPr/>
        </p:nvSpPr>
        <p:spPr>
          <a:xfrm>
            <a:off x="1836476" y="1297866"/>
            <a:ext cx="8050492" cy="4801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Portfolio Analysis Overview</a:t>
            </a:r>
          </a:p>
        </p:txBody>
      </p:sp>
      <p:sp>
        <p:nvSpPr>
          <p:cNvPr id="10" name="Slide Number Placeholder 9">
            <a:extLst>
              <a:ext uri="{FF2B5EF4-FFF2-40B4-BE49-F238E27FC236}">
                <a16:creationId xmlns:a16="http://schemas.microsoft.com/office/drawing/2014/main" id="{7004449E-2271-A988-E3BB-59279142B6E3}"/>
              </a:ext>
            </a:extLst>
          </p:cNvPr>
          <p:cNvSpPr>
            <a:spLocks noGrp="1"/>
          </p:cNvSpPr>
          <p:nvPr>
            <p:ph type="sldNum" sz="quarter" idx="12"/>
          </p:nvPr>
        </p:nvSpPr>
        <p:spPr/>
        <p:txBody>
          <a:bodyPr/>
          <a:lstStyle/>
          <a:p>
            <a:fld id="{4E3DBED7-6AF8-46EF-A5EB-43E78556371D}" type="slidenum">
              <a:rPr lang="en-US" smtClean="0"/>
              <a:pPr/>
              <a:t>2</a:t>
            </a:fld>
            <a:endParaRPr lang="en-US"/>
          </a:p>
        </p:txBody>
      </p:sp>
      <p:sp>
        <p:nvSpPr>
          <p:cNvPr id="4" name="Rectangle 3">
            <a:extLst>
              <a:ext uri="{FF2B5EF4-FFF2-40B4-BE49-F238E27FC236}">
                <a16:creationId xmlns:a16="http://schemas.microsoft.com/office/drawing/2014/main" id="{4BA835E0-38C3-FB32-E08D-D2288BCC816F}"/>
              </a:ext>
            </a:extLst>
          </p:cNvPr>
          <p:cNvSpPr/>
          <p:nvPr/>
        </p:nvSpPr>
        <p:spPr>
          <a:xfrm>
            <a:off x="1151991" y="4659946"/>
            <a:ext cx="503582" cy="530087"/>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4.</a:t>
            </a:r>
          </a:p>
        </p:txBody>
      </p:sp>
      <p:cxnSp>
        <p:nvCxnSpPr>
          <p:cNvPr id="7" name="Straight Connector 6">
            <a:extLst>
              <a:ext uri="{FF2B5EF4-FFF2-40B4-BE49-F238E27FC236}">
                <a16:creationId xmlns:a16="http://schemas.microsoft.com/office/drawing/2014/main" id="{7828F25E-C2C0-51F2-159C-FDC64A08853C}"/>
              </a:ext>
            </a:extLst>
          </p:cNvPr>
          <p:cNvCxnSpPr/>
          <p:nvPr/>
        </p:nvCxnSpPr>
        <p:spPr>
          <a:xfrm>
            <a:off x="1151991" y="3585616"/>
            <a:ext cx="9714671" cy="0"/>
          </a:xfrm>
          <a:prstGeom prst="line">
            <a:avLst/>
          </a:prstGeom>
          <a:ln>
            <a:solidFill>
              <a:srgbClr val="002F5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00EB9CE-1839-44E7-5800-39DE4FC8698A}"/>
              </a:ext>
            </a:extLst>
          </p:cNvPr>
          <p:cNvSpPr txBox="1">
            <a:spLocks/>
          </p:cNvSpPr>
          <p:nvPr/>
        </p:nvSpPr>
        <p:spPr>
          <a:xfrm>
            <a:off x="1836476" y="3602675"/>
            <a:ext cx="7991782" cy="858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000000"/>
                </a:solidFill>
                <a:ea typeface="+mn-lt"/>
                <a:cs typeface="+mn-lt"/>
              </a:rPr>
              <a:t>Open Discussion </a:t>
            </a:r>
            <a:endParaRPr lang="en-US">
              <a:ea typeface="+mn-lt"/>
              <a:cs typeface="+mn-lt"/>
            </a:endParaRPr>
          </a:p>
          <a:p>
            <a:pPr marL="5715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Strategic goals and areas to analyze </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214661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Project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nvGraphicFramePr>
        <p:xfrm>
          <a:off x="6134806" y="892191"/>
          <a:ext cx="5695670" cy="4754880"/>
        </p:xfrm>
        <a:graphic>
          <a:graphicData uri="http://schemas.openxmlformats.org/drawingml/2006/table">
            <a:tbl>
              <a:tblPr firstRow="1" bandRow="1">
                <a:tableStyleId>{5940675A-B579-460E-94D1-54222C63F5DA}</a:tableStyleId>
              </a:tblPr>
              <a:tblGrid>
                <a:gridCol w="5695670">
                  <a:extLst>
                    <a:ext uri="{9D8B030D-6E8A-4147-A177-3AD203B41FA5}">
                      <a16:colId xmlns:a16="http://schemas.microsoft.com/office/drawing/2014/main" val="3947204508"/>
                    </a:ext>
                  </a:extLst>
                </a:gridCol>
              </a:tblGrid>
              <a:tr h="254042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a:solidFill>
                            <a:schemeClr val="tx1"/>
                          </a:solidFill>
                        </a:rPr>
                        <a:t>Project Focus Area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a:solidFill>
                            <a:schemeClr val="tx1"/>
                          </a:solidFill>
                        </a:rPr>
                        <a:t>To understand what projects in the Pain and Opioid AMP are studying</a:t>
                      </a:r>
                      <a:r>
                        <a:rPr lang="en-US" sz="1600" b="1">
                          <a:solidFill>
                            <a:schemeClr val="tx1"/>
                          </a:solidFill>
                        </a:rPr>
                        <a:t>, we asked the following questions: </a:t>
                      </a:r>
                      <a:endParaRPr lang="en-US" sz="1600" b="1"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en-US" sz="1400" b="0">
                          <a:solidFill>
                            <a:schemeClr val="tx1"/>
                          </a:solidFill>
                        </a:rPr>
                        <a:t>What is the distribution of RPA tags across the portfolio and the ORD?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co-existing conditions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the RAFT Portfolio field across the POp AMP?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DRA tags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TRL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TRL in POp AMP vs. </a:t>
                      </a:r>
                      <a:r>
                        <a:rPr lang="en-US" sz="1400">
                          <a:solidFill>
                            <a:schemeClr val="tx1"/>
                          </a:solidFill>
                          <a:ea typeface="+mn-lt"/>
                          <a:cs typeface="+mn-lt"/>
                        </a:rPr>
                        <a:t>non-POp AMP projects?</a:t>
                      </a:r>
                      <a:endParaRPr lang="en-US" sz="1400" b="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Treatment Maturity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Treatment </a:t>
                      </a:r>
                      <a:r>
                        <a:rPr lang="en-US" sz="1400">
                          <a:solidFill>
                            <a:schemeClr val="tx1"/>
                          </a:solidFill>
                        </a:rPr>
                        <a:t>M</a:t>
                      </a:r>
                      <a:r>
                        <a:rPr lang="en-US" sz="1400" b="0">
                          <a:solidFill>
                            <a:schemeClr val="tx1"/>
                          </a:solidFill>
                        </a:rPr>
                        <a:t>aturity in POp AMP vs. </a:t>
                      </a:r>
                      <a:r>
                        <a:rPr lang="en-US" sz="1400">
                          <a:solidFill>
                            <a:schemeClr val="tx1"/>
                          </a:solidFill>
                          <a:ea typeface="+mn-lt"/>
                          <a:cs typeface="+mn-lt"/>
                        </a:rPr>
                        <a:t>non-POp AMP?</a:t>
                      </a:r>
                      <a:endParaRPr lang="en-US" sz="1400" b="0">
                        <a:solidFill>
                          <a:schemeClr val="tx1"/>
                        </a:solidFill>
                        <a:ea typeface="+mn-lt"/>
                        <a:cs typeface="+mn-l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t>What is the distribution of DRE tags other than TRL and TM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t>What is the distribution of DRE tags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translational level across the portfolio?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chemeClr val="tx1"/>
                          </a:solidFill>
                        </a:rPr>
                        <a:t>What is the distribution of project characteristics across the portfolio?</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a:solidFill>
                            <a:schemeClr val="tx1"/>
                          </a:solidFill>
                        </a:rPr>
                        <a:t>Pages 25 – 39</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Slide Number Placeholder 2">
            <a:extLst>
              <a:ext uri="{FF2B5EF4-FFF2-40B4-BE49-F238E27FC236}">
                <a16:creationId xmlns:a16="http://schemas.microsoft.com/office/drawing/2014/main" id="{163DC594-67FF-80EC-E2C2-3BADBF24AF24}"/>
              </a:ext>
            </a:extLst>
          </p:cNvPr>
          <p:cNvSpPr>
            <a:spLocks noGrp="1"/>
          </p:cNvSpPr>
          <p:nvPr>
            <p:ph type="sldNum" sz="quarter" idx="12"/>
          </p:nvPr>
        </p:nvSpPr>
        <p:spPr/>
        <p:txBody>
          <a:bodyPr/>
          <a:lstStyle/>
          <a:p>
            <a:fld id="{61ED25BF-8B08-481C-9175-42CBF3C8334C}" type="slidenum">
              <a:rPr lang="en-US" smtClean="0"/>
              <a:t>20</a:t>
            </a:fld>
            <a:endParaRPr lang="en-US"/>
          </a:p>
        </p:txBody>
      </p:sp>
      <p:sp>
        <p:nvSpPr>
          <p:cNvPr id="4" name="Textfeld 17">
            <a:extLst>
              <a:ext uri="{FF2B5EF4-FFF2-40B4-BE49-F238E27FC236}">
                <a16:creationId xmlns:a16="http://schemas.microsoft.com/office/drawing/2014/main" id="{08650699-5B1B-1643-EF93-35CED263AB0C}"/>
              </a:ext>
            </a:extLst>
          </p:cNvPr>
          <p:cNvSpPr txBox="1"/>
          <p:nvPr/>
        </p:nvSpPr>
        <p:spPr bwMode="gray">
          <a:xfrm>
            <a:off x="2591239" y="1882616"/>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High Level Portfolio Overview</a:t>
            </a:r>
          </a:p>
        </p:txBody>
      </p:sp>
      <p:sp>
        <p:nvSpPr>
          <p:cNvPr id="23" name="Textfeld 17">
            <a:extLst>
              <a:ext uri="{FF2B5EF4-FFF2-40B4-BE49-F238E27FC236}">
                <a16:creationId xmlns:a16="http://schemas.microsoft.com/office/drawing/2014/main" id="{6172F4D9-341A-A138-582B-1824D439F2AC}"/>
              </a:ext>
            </a:extLst>
          </p:cNvPr>
          <p:cNvSpPr txBox="1"/>
          <p:nvPr/>
        </p:nvSpPr>
        <p:spPr bwMode="gray">
          <a:xfrm>
            <a:off x="2584267" y="2580383"/>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chemeClr val="accent3"/>
                </a:solidFill>
              </a:rPr>
              <a:t>Funding Mechanism</a:t>
            </a:r>
          </a:p>
        </p:txBody>
      </p:sp>
      <p:sp>
        <p:nvSpPr>
          <p:cNvPr id="24" name="Textfeld 17">
            <a:extLst>
              <a:ext uri="{FF2B5EF4-FFF2-40B4-BE49-F238E27FC236}">
                <a16:creationId xmlns:a16="http://schemas.microsoft.com/office/drawing/2014/main" id="{7B4263B6-C6D4-B655-11FC-86EF17646F90}"/>
              </a:ext>
            </a:extLst>
          </p:cNvPr>
          <p:cNvSpPr txBox="1"/>
          <p:nvPr/>
        </p:nvSpPr>
        <p:spPr bwMode="gray">
          <a:xfrm>
            <a:off x="2563293" y="3278150"/>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t>Project Focus Area</a:t>
            </a:r>
          </a:p>
        </p:txBody>
      </p:sp>
      <p:sp>
        <p:nvSpPr>
          <p:cNvPr id="25" name="Textfeld 17">
            <a:extLst>
              <a:ext uri="{FF2B5EF4-FFF2-40B4-BE49-F238E27FC236}">
                <a16:creationId xmlns:a16="http://schemas.microsoft.com/office/drawing/2014/main" id="{52028500-5EFC-BDC7-A71A-E3A47EE4781B}"/>
              </a:ext>
            </a:extLst>
          </p:cNvPr>
          <p:cNvSpPr txBox="1"/>
          <p:nvPr/>
        </p:nvSpPr>
        <p:spPr bwMode="gray">
          <a:xfrm>
            <a:off x="2563293" y="3975917"/>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Subject Population</a:t>
            </a:r>
          </a:p>
        </p:txBody>
      </p:sp>
      <p:cxnSp>
        <p:nvCxnSpPr>
          <p:cNvPr id="26" name="Connector: Elbow 25">
            <a:extLst>
              <a:ext uri="{FF2B5EF4-FFF2-40B4-BE49-F238E27FC236}">
                <a16:creationId xmlns:a16="http://schemas.microsoft.com/office/drawing/2014/main" id="{509FB75F-C980-159D-432B-CA3CB06D830D}"/>
              </a:ext>
            </a:extLst>
          </p:cNvPr>
          <p:cNvCxnSpPr>
            <a:cxnSpLocks/>
            <a:endCxn id="4" idx="1"/>
          </p:cNvCxnSpPr>
          <p:nvPr/>
        </p:nvCxnSpPr>
        <p:spPr>
          <a:xfrm flipV="1">
            <a:off x="1869893" y="2018824"/>
            <a:ext cx="721346" cy="1395581"/>
          </a:xfrm>
          <a:prstGeom prst="bentConnector3">
            <a:avLst>
              <a:gd name="adj1" fmla="val 50705"/>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C70A30-567D-8098-9F5A-F9BA6197A8B4}"/>
              </a:ext>
            </a:extLst>
          </p:cNvPr>
          <p:cNvCxnSpPr>
            <a:cxnSpLocks/>
            <a:endCxn id="23" idx="1"/>
          </p:cNvCxnSpPr>
          <p:nvPr/>
        </p:nvCxnSpPr>
        <p:spPr>
          <a:xfrm>
            <a:off x="2250219" y="2716591"/>
            <a:ext cx="334048"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E543CA05-7630-92C9-3366-C7907739A453}"/>
              </a:ext>
            </a:extLst>
          </p:cNvPr>
          <p:cNvCxnSpPr>
            <a:cxnSpLocks/>
            <a:endCxn id="25" idx="1"/>
          </p:cNvCxnSpPr>
          <p:nvPr/>
        </p:nvCxnSpPr>
        <p:spPr>
          <a:xfrm>
            <a:off x="1869893" y="3414405"/>
            <a:ext cx="693400" cy="697720"/>
          </a:xfrm>
          <a:prstGeom prst="bentConnector3">
            <a:avLst>
              <a:gd name="adj1" fmla="val 52749"/>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982144-28C6-B699-3A8A-9BD39F9A1123}"/>
              </a:ext>
            </a:extLst>
          </p:cNvPr>
          <p:cNvCxnSpPr>
            <a:cxnSpLocks/>
            <a:stCxn id="24" idx="1"/>
          </p:cNvCxnSpPr>
          <p:nvPr/>
        </p:nvCxnSpPr>
        <p:spPr>
          <a:xfrm flipH="1">
            <a:off x="2163559" y="3414358"/>
            <a:ext cx="399734" cy="0"/>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1" name="Textfeld 17">
            <a:extLst>
              <a:ext uri="{FF2B5EF4-FFF2-40B4-BE49-F238E27FC236}">
                <a16:creationId xmlns:a16="http://schemas.microsoft.com/office/drawing/2014/main" id="{AEA1A7A3-113E-1939-B9C0-F72BA7E5EDED}"/>
              </a:ext>
            </a:extLst>
          </p:cNvPr>
          <p:cNvSpPr txBox="1"/>
          <p:nvPr/>
        </p:nvSpPr>
        <p:spPr bwMode="gray">
          <a:xfrm>
            <a:off x="2551224" y="4673684"/>
            <a:ext cx="265161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solidFill>
                  <a:srgbClr val="A5A5A5"/>
                </a:solidFill>
              </a:rPr>
              <a:t>Clinical Trial Distribution</a:t>
            </a:r>
          </a:p>
        </p:txBody>
      </p:sp>
      <p:cxnSp>
        <p:nvCxnSpPr>
          <p:cNvPr id="32" name="Connector: Elbow 31">
            <a:extLst>
              <a:ext uri="{FF2B5EF4-FFF2-40B4-BE49-F238E27FC236}">
                <a16:creationId xmlns:a16="http://schemas.microsoft.com/office/drawing/2014/main" id="{83AFF98A-A203-A5AC-EA7A-34533A905490}"/>
              </a:ext>
            </a:extLst>
          </p:cNvPr>
          <p:cNvCxnSpPr>
            <a:cxnSpLocks/>
            <a:endCxn id="31" idx="1"/>
          </p:cNvCxnSpPr>
          <p:nvPr/>
        </p:nvCxnSpPr>
        <p:spPr>
          <a:xfrm rot="16200000" flipH="1">
            <a:off x="1821342" y="4080010"/>
            <a:ext cx="1139106" cy="32065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6" name="Oval 27">
            <a:extLst>
              <a:ext uri="{FF2B5EF4-FFF2-40B4-BE49-F238E27FC236}">
                <a16:creationId xmlns:a16="http://schemas.microsoft.com/office/drawing/2014/main" id="{B9E8F7D3-1621-D61C-80F5-2E45CF6F6A35}"/>
              </a:ext>
            </a:extLst>
          </p:cNvPr>
          <p:cNvSpPr>
            <a:spLocks noChangeArrowheads="1"/>
          </p:cNvSpPr>
          <p:nvPr>
            <p:custDataLst>
              <p:tags r:id="rId4"/>
            </p:custDataLst>
          </p:nvPr>
        </p:nvSpPr>
        <p:spPr bwMode="auto">
          <a:xfrm flipH="1">
            <a:off x="178648" y="2335852"/>
            <a:ext cx="1691245" cy="2157106"/>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What are the characteristics of the projects in this portfolio, and what unique areas of research does this portfolio address?</a:t>
            </a:r>
          </a:p>
        </p:txBody>
      </p:sp>
    </p:spTree>
    <p:custDataLst>
      <p:tags r:id="rId1"/>
    </p:custDataLst>
    <p:extLst>
      <p:ext uri="{BB962C8B-B14F-4D97-AF65-F5344CB8AC3E}">
        <p14:creationId xmlns:p14="http://schemas.microsoft.com/office/powerpoint/2010/main" val="175265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90A0-7496-DF5A-4F5B-8E2C19D64A8D}"/>
              </a:ext>
            </a:extLst>
          </p:cNvPr>
          <p:cNvSpPr>
            <a:spLocks noGrp="1"/>
          </p:cNvSpPr>
          <p:nvPr>
            <p:ph type="title"/>
          </p:nvPr>
        </p:nvSpPr>
        <p:spPr>
          <a:xfrm>
            <a:off x="390524" y="97245"/>
            <a:ext cx="10642433" cy="680223"/>
          </a:xfrm>
        </p:spPr>
        <p:txBody>
          <a:bodyPr/>
          <a:lstStyle/>
          <a:p>
            <a:r>
              <a:rPr lang="en-US" sz="2800"/>
              <a:t>VA Project Distribution Analysis | Project Focus Area</a:t>
            </a:r>
          </a:p>
        </p:txBody>
      </p:sp>
      <p:sp>
        <p:nvSpPr>
          <p:cNvPr id="3" name="Slide Number Placeholder 2">
            <a:extLst>
              <a:ext uri="{FF2B5EF4-FFF2-40B4-BE49-F238E27FC236}">
                <a16:creationId xmlns:a16="http://schemas.microsoft.com/office/drawing/2014/main" id="{96C405C4-82D8-8CAC-713E-9B26042F3BCC}"/>
              </a:ext>
            </a:extLst>
          </p:cNvPr>
          <p:cNvSpPr>
            <a:spLocks noGrp="1"/>
          </p:cNvSpPr>
          <p:nvPr>
            <p:ph type="sldNum" sz="quarter" idx="12"/>
          </p:nvPr>
        </p:nvSpPr>
        <p:spPr/>
        <p:txBody>
          <a:bodyPr/>
          <a:lstStyle/>
          <a:p>
            <a:fld id="{61ED25BF-8B08-481C-9175-42CBF3C8334C}" type="slidenum">
              <a:rPr lang="en-US" smtClean="0"/>
              <a:pPr/>
              <a:t>21</a:t>
            </a:fld>
            <a:endParaRPr lang="en-US"/>
          </a:p>
        </p:txBody>
      </p:sp>
      <p:sp>
        <p:nvSpPr>
          <p:cNvPr id="47" name="TextBox 46">
            <a:extLst>
              <a:ext uri="{FF2B5EF4-FFF2-40B4-BE49-F238E27FC236}">
                <a16:creationId xmlns:a16="http://schemas.microsoft.com/office/drawing/2014/main" id="{2175A0CF-220B-5B3C-41B9-ED3DFA720CE7}"/>
              </a:ext>
            </a:extLst>
          </p:cNvPr>
          <p:cNvSpPr txBox="1"/>
          <p:nvPr/>
        </p:nvSpPr>
        <p:spPr>
          <a:xfrm>
            <a:off x="2594344" y="6297439"/>
            <a:ext cx="6266842" cy="430887"/>
          </a:xfrm>
          <a:prstGeom prst="rect">
            <a:avLst/>
          </a:prstGeom>
          <a:noFill/>
        </p:spPr>
        <p:txBody>
          <a:bodyPr wrap="square" lIns="91440" tIns="45720" rIns="91440" bIns="45720" rtlCol="0" anchor="t">
            <a:spAutoFit/>
          </a:bodyPr>
          <a:lstStyle/>
          <a:p>
            <a:pPr algn="ctr"/>
            <a:r>
              <a:rPr lang="en-US" sz="1100">
                <a:solidFill>
                  <a:schemeClr val="bg1"/>
                </a:solidFill>
              </a:rPr>
              <a:t>Source: RAFT data on 115 projects in the Pain and Opioid portfolio with start years between 2014-2023.</a:t>
            </a:r>
          </a:p>
          <a:p>
            <a:pPr algn="ctr"/>
            <a:r>
              <a:rPr lang="en-US" sz="1100">
                <a:solidFill>
                  <a:schemeClr val="bg1"/>
                </a:solidFill>
              </a:rPr>
              <a:t>Source: RAFT data on 98 pain and opioid projects not in the POp AMP with start years between 2013-2023.</a:t>
            </a:r>
          </a:p>
        </p:txBody>
      </p:sp>
      <p:cxnSp>
        <p:nvCxnSpPr>
          <p:cNvPr id="48" name="Straight Arrow Connector 47">
            <a:extLst>
              <a:ext uri="{FF2B5EF4-FFF2-40B4-BE49-F238E27FC236}">
                <a16:creationId xmlns:a16="http://schemas.microsoft.com/office/drawing/2014/main" id="{BB5BA252-1893-21A0-59E0-9712F0A6B9D9}"/>
              </a:ext>
            </a:extLst>
          </p:cNvPr>
          <p:cNvCxnSpPr/>
          <p:nvPr/>
        </p:nvCxnSpPr>
        <p:spPr>
          <a:xfrm flipV="1">
            <a:off x="279817" y="136062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D40112D-3AA6-0818-37F0-46D79A430F04}"/>
              </a:ext>
            </a:extLst>
          </p:cNvPr>
          <p:cNvSpPr txBox="1"/>
          <p:nvPr/>
        </p:nvSpPr>
        <p:spPr>
          <a:xfrm>
            <a:off x="194568" y="809382"/>
            <a:ext cx="11809489" cy="646331"/>
          </a:xfrm>
          <a:prstGeom prst="rect">
            <a:avLst/>
          </a:prstGeom>
          <a:noFill/>
        </p:spPr>
        <p:txBody>
          <a:bodyPr wrap="square" lIns="91440" tIns="45720" rIns="91440" bIns="45720" rtlCol="0" anchor="t">
            <a:spAutoFit/>
          </a:bodyPr>
          <a:lstStyle/>
          <a:p>
            <a:r>
              <a:rPr lang="en-US" b="1" i="1">
                <a:cs typeface="Calibri"/>
              </a:rPr>
              <a:t>The majority of POp AMP projects include the OC – Pain tag, while the majority of non-POp AMP pain and opioid projects use the OC – Opioids tag</a:t>
            </a:r>
          </a:p>
        </p:txBody>
      </p:sp>
      <p:sp>
        <p:nvSpPr>
          <p:cNvPr id="51" name="Rectangle 50">
            <a:extLst>
              <a:ext uri="{FF2B5EF4-FFF2-40B4-BE49-F238E27FC236}">
                <a16:creationId xmlns:a16="http://schemas.microsoft.com/office/drawing/2014/main" id="{2C993156-0CC5-2630-E70D-344C941939AA}"/>
              </a:ext>
            </a:extLst>
          </p:cNvPr>
          <p:cNvSpPr/>
          <p:nvPr/>
        </p:nvSpPr>
        <p:spPr>
          <a:xfrm>
            <a:off x="289376" y="1414111"/>
            <a:ext cx="11619874" cy="422152"/>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0"/>
              <a:t>What is the distribution of RPA tags across the portfolio</a:t>
            </a:r>
            <a:r>
              <a:rPr lang="en-US" sz="1600"/>
              <a:t> and the ORD</a:t>
            </a:r>
            <a:r>
              <a:rPr lang="en-US" sz="1600" b="0"/>
              <a:t>?</a:t>
            </a:r>
          </a:p>
        </p:txBody>
      </p:sp>
      <p:sp>
        <p:nvSpPr>
          <p:cNvPr id="52" name="Rectangle 51">
            <a:extLst>
              <a:ext uri="{FF2B5EF4-FFF2-40B4-BE49-F238E27FC236}">
                <a16:creationId xmlns:a16="http://schemas.microsoft.com/office/drawing/2014/main" id="{9FA49D79-0F1E-8302-356D-8876D7F3E20B}"/>
              </a:ext>
            </a:extLst>
          </p:cNvPr>
          <p:cNvSpPr/>
          <p:nvPr/>
        </p:nvSpPr>
        <p:spPr>
          <a:xfrm>
            <a:off x="289605" y="1718102"/>
            <a:ext cx="4614907" cy="4274720"/>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b="1">
                <a:solidFill>
                  <a:schemeClr val="tx1"/>
                </a:solidFill>
              </a:rPr>
              <a:t>Research Portfolio Area (RPA) tags </a:t>
            </a:r>
            <a:r>
              <a:rPr lang="en-US" sz="1600">
                <a:solidFill>
                  <a:schemeClr val="tx1"/>
                </a:solidFill>
              </a:rPr>
              <a:t>identify the focus area of a project in RAFT </a:t>
            </a:r>
          </a:p>
          <a:p>
            <a:pPr marL="285750" indent="-285750">
              <a:buFont typeface="Arial" panose="020B0604020202020204" pitchFamily="34" charset="0"/>
              <a:buChar char="•"/>
            </a:pPr>
            <a:r>
              <a:rPr lang="en-US" sz="1600">
                <a:solidFill>
                  <a:schemeClr val="tx1"/>
                </a:solidFill>
                <a:cs typeface="Calibri"/>
              </a:rPr>
              <a:t>While </a:t>
            </a:r>
            <a:r>
              <a:rPr lang="en-US" sz="1600" b="1">
                <a:solidFill>
                  <a:schemeClr val="tx1"/>
                </a:solidFill>
                <a:cs typeface="Calibri"/>
              </a:rPr>
              <a:t>most pain projects are included in the POp AMP, </a:t>
            </a:r>
            <a:r>
              <a:rPr lang="en-US" sz="1600">
                <a:solidFill>
                  <a:schemeClr val="tx1"/>
                </a:solidFill>
                <a:cs typeface="Calibri"/>
              </a:rPr>
              <a:t>many opioid projects are outside the scope of the AMP</a:t>
            </a:r>
          </a:p>
          <a:p>
            <a:pPr marL="285750" indent="-285750">
              <a:buFont typeface="Arial" panose="020B0604020202020204" pitchFamily="34" charset="0"/>
              <a:buChar char="•"/>
            </a:pPr>
            <a:r>
              <a:rPr lang="en-US" sz="1600" b="1">
                <a:solidFill>
                  <a:schemeClr val="tx1"/>
                </a:solidFill>
              </a:rPr>
              <a:t>POp AMP includes projects with an OC – Pain tag and/or an OC – Opioids tag</a:t>
            </a:r>
            <a:endParaRPr lang="en-US" sz="1600">
              <a:solidFill>
                <a:schemeClr val="tx1"/>
              </a:solidFill>
              <a:cs typeface="Calibri"/>
            </a:endParaRPr>
          </a:p>
          <a:p>
            <a:pPr marL="742950" lvl="1" indent="-285750">
              <a:buFont typeface="Arial" panose="020B0604020202020204" pitchFamily="34" charset="0"/>
              <a:buChar char="•"/>
            </a:pPr>
            <a:r>
              <a:rPr lang="en-US" sz="1400">
                <a:solidFill>
                  <a:schemeClr val="tx1"/>
                </a:solidFill>
              </a:rPr>
              <a:t>80 projects list OC – Pain only</a:t>
            </a:r>
            <a:endParaRPr lang="en-US" sz="1400">
              <a:solidFill>
                <a:schemeClr val="tx1"/>
              </a:solidFill>
              <a:cs typeface="Calibri"/>
            </a:endParaRPr>
          </a:p>
          <a:p>
            <a:pPr marL="742950" lvl="1" indent="-285750">
              <a:buFont typeface="Arial" panose="020B0604020202020204" pitchFamily="34" charset="0"/>
              <a:buChar char="•"/>
            </a:pPr>
            <a:r>
              <a:rPr lang="en-US" sz="1400">
                <a:solidFill>
                  <a:schemeClr val="tx1"/>
                </a:solidFill>
              </a:rPr>
              <a:t>21 projects list both OC – Pain and OC – Opioids</a:t>
            </a:r>
            <a:endParaRPr lang="en-US" sz="1400">
              <a:solidFill>
                <a:schemeClr val="tx1"/>
              </a:solidFill>
              <a:cs typeface="Calibri" panose="020F0502020204030204"/>
            </a:endParaRPr>
          </a:p>
          <a:p>
            <a:pPr marL="742950" lvl="1" indent="-285750">
              <a:buFont typeface="Arial" panose="020B0604020202020204" pitchFamily="34" charset="0"/>
              <a:buChar char="•"/>
            </a:pPr>
            <a:r>
              <a:rPr lang="en-US" sz="1400">
                <a:solidFill>
                  <a:schemeClr val="tx1"/>
                </a:solidFill>
              </a:rPr>
              <a:t>14 projects list OC – Opioids only</a:t>
            </a:r>
            <a:endParaRPr lang="en-US" sz="1400">
              <a:solidFill>
                <a:schemeClr val="tx1"/>
              </a:solidFill>
              <a:cs typeface="Calibri" panose="020F0502020204030204"/>
            </a:endParaRPr>
          </a:p>
          <a:p>
            <a:pPr marL="285750" indent="-285750">
              <a:buFont typeface="Arial" panose="020B0604020202020204" pitchFamily="34" charset="0"/>
              <a:buChar char="•"/>
            </a:pPr>
            <a:r>
              <a:rPr lang="en-US" sz="1600">
                <a:solidFill>
                  <a:schemeClr val="tx1"/>
                </a:solidFill>
                <a:cs typeface="Calibri" panose="020F0502020204030204"/>
              </a:rPr>
              <a:t>Non-POp AMP projects include:</a:t>
            </a:r>
          </a:p>
          <a:p>
            <a:pPr marL="742950" lvl="1" indent="-285750">
              <a:buFont typeface="Arial" panose="020B0604020202020204" pitchFamily="34" charset="0"/>
              <a:buChar char="•"/>
            </a:pPr>
            <a:r>
              <a:rPr lang="en-US" sz="1400">
                <a:solidFill>
                  <a:schemeClr val="tx1"/>
                </a:solidFill>
                <a:cs typeface="Calibri" panose="020F0502020204030204"/>
              </a:rPr>
              <a:t>11 projects with OC – Pain only</a:t>
            </a:r>
          </a:p>
          <a:p>
            <a:pPr marL="742950" lvl="1" indent="-285750">
              <a:buFont typeface="Arial" panose="020B0604020202020204" pitchFamily="34" charset="0"/>
              <a:buChar char="•"/>
            </a:pPr>
            <a:r>
              <a:rPr lang="en-US" sz="1400">
                <a:solidFill>
                  <a:schemeClr val="tx1"/>
                </a:solidFill>
                <a:cs typeface="Calibri" panose="020F0502020204030204"/>
              </a:rPr>
              <a:t>10 projects with both OC – Pain and OC – Opioids</a:t>
            </a:r>
          </a:p>
          <a:p>
            <a:pPr marL="742950" lvl="1" indent="-285750">
              <a:buFont typeface="Arial" panose="020B0604020202020204" pitchFamily="34" charset="0"/>
              <a:buChar char="•"/>
            </a:pPr>
            <a:r>
              <a:rPr lang="en-US" sz="1400">
                <a:solidFill>
                  <a:schemeClr val="tx1"/>
                </a:solidFill>
                <a:cs typeface="Calibri" panose="020F0502020204030204"/>
              </a:rPr>
              <a:t>77 projects with OC – Opioids only</a:t>
            </a:r>
          </a:p>
        </p:txBody>
      </p:sp>
      <p:grpSp>
        <p:nvGrpSpPr>
          <p:cNvPr id="4" name="Group 3">
            <a:extLst>
              <a:ext uri="{FF2B5EF4-FFF2-40B4-BE49-F238E27FC236}">
                <a16:creationId xmlns:a16="http://schemas.microsoft.com/office/drawing/2014/main" id="{34D36202-6A07-6A5E-AD24-59713A0C66EE}"/>
              </a:ext>
            </a:extLst>
          </p:cNvPr>
          <p:cNvGrpSpPr/>
          <p:nvPr/>
        </p:nvGrpSpPr>
        <p:grpSpPr>
          <a:xfrm>
            <a:off x="5235875" y="1929897"/>
            <a:ext cx="6400800" cy="2057400"/>
            <a:chOff x="914400" y="914400"/>
            <a:chExt cx="6400800" cy="2057400"/>
          </a:xfrm>
        </p:grpSpPr>
        <p:sp>
          <p:nvSpPr>
            <p:cNvPr id="5" name="rc3">
              <a:extLst>
                <a:ext uri="{FF2B5EF4-FFF2-40B4-BE49-F238E27FC236}">
                  <a16:creationId xmlns:a16="http://schemas.microsoft.com/office/drawing/2014/main" id="{B35EF638-A956-3D1B-9CF3-881BF47EF97F}"/>
                </a:ext>
              </a:extLst>
            </p:cNvPr>
            <p:cNvSpPr/>
            <p:nvPr/>
          </p:nvSpPr>
          <p:spPr>
            <a:xfrm>
              <a:off x="914400" y="914400"/>
              <a:ext cx="6400800" cy="2057400"/>
            </a:xfrm>
            <a:prstGeom prst="rect">
              <a:avLst/>
            </a:prstGeom>
            <a:solidFill>
              <a:srgbClr val="FFFFFF">
                <a:alpha val="100000"/>
              </a:srgbClr>
            </a:solidFill>
            <a:ln w="9525" cap="rnd">
              <a:solidFill>
                <a:srgbClr val="FFFFFF">
                  <a:alpha val="100000"/>
                </a:srgbClr>
              </a:solidFill>
              <a:prstDash val="solid"/>
              <a:round/>
            </a:ln>
          </p:spPr>
          <p:txBody>
            <a:bodyPr/>
            <a:lstStyle/>
            <a:p>
              <a:endParaRPr sz="2000"/>
            </a:p>
          </p:txBody>
        </p:sp>
        <p:sp>
          <p:nvSpPr>
            <p:cNvPr id="6" name="rc4">
              <a:extLst>
                <a:ext uri="{FF2B5EF4-FFF2-40B4-BE49-F238E27FC236}">
                  <a16:creationId xmlns:a16="http://schemas.microsoft.com/office/drawing/2014/main" id="{0B694B5D-9C02-C3FA-B522-55C91D60DA05}"/>
                </a:ext>
              </a:extLst>
            </p:cNvPr>
            <p:cNvSpPr/>
            <p:nvPr/>
          </p:nvSpPr>
          <p:spPr>
            <a:xfrm>
              <a:off x="914400" y="914400"/>
              <a:ext cx="6400800" cy="2057400"/>
            </a:xfrm>
            <a:prstGeom prst="rect">
              <a:avLst/>
            </a:prstGeom>
            <a:solidFill>
              <a:srgbClr val="FFFFFF">
                <a:alpha val="100000"/>
              </a:srgbClr>
            </a:solidFill>
            <a:ln w="12318" cap="rnd">
              <a:solidFill>
                <a:srgbClr val="FFFFFF">
                  <a:alpha val="100000"/>
                </a:srgbClr>
              </a:solidFill>
              <a:prstDash val="solid"/>
              <a:round/>
            </a:ln>
          </p:spPr>
          <p:txBody>
            <a:bodyPr/>
            <a:lstStyle/>
            <a:p>
              <a:endParaRPr sz="2000"/>
            </a:p>
          </p:txBody>
        </p:sp>
        <p:sp>
          <p:nvSpPr>
            <p:cNvPr id="7" name="rc5">
              <a:extLst>
                <a:ext uri="{FF2B5EF4-FFF2-40B4-BE49-F238E27FC236}">
                  <a16:creationId xmlns:a16="http://schemas.microsoft.com/office/drawing/2014/main" id="{48FD6032-423D-DA93-F162-130639184BA8}"/>
                </a:ext>
              </a:extLst>
            </p:cNvPr>
            <p:cNvSpPr/>
            <p:nvPr/>
          </p:nvSpPr>
          <p:spPr>
            <a:xfrm>
              <a:off x="1883098" y="1184953"/>
              <a:ext cx="5368838" cy="1408685"/>
            </a:xfrm>
            <a:prstGeom prst="rect">
              <a:avLst/>
            </a:prstGeom>
            <a:solidFill>
              <a:srgbClr val="FFFFFF">
                <a:alpha val="100000"/>
              </a:srgbClr>
            </a:solidFill>
          </p:spPr>
          <p:txBody>
            <a:bodyPr/>
            <a:lstStyle/>
            <a:p>
              <a:endParaRPr sz="2000"/>
            </a:p>
          </p:txBody>
        </p:sp>
        <p:sp>
          <p:nvSpPr>
            <p:cNvPr id="8" name="pl6">
              <a:extLst>
                <a:ext uri="{FF2B5EF4-FFF2-40B4-BE49-F238E27FC236}">
                  <a16:creationId xmlns:a16="http://schemas.microsoft.com/office/drawing/2014/main" id="{3957453E-7E2E-59BA-2CDD-56AF17F0519C}"/>
                </a:ext>
              </a:extLst>
            </p:cNvPr>
            <p:cNvSpPr/>
            <p:nvPr/>
          </p:nvSpPr>
          <p:spPr>
            <a:xfrm>
              <a:off x="1883098"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9" name="pl7">
              <a:extLst>
                <a:ext uri="{FF2B5EF4-FFF2-40B4-BE49-F238E27FC236}">
                  <a16:creationId xmlns:a16="http://schemas.microsoft.com/office/drawing/2014/main" id="{7803B8F7-53BF-04E6-E35B-7CA8C8D6ECBC}"/>
                </a:ext>
              </a:extLst>
            </p:cNvPr>
            <p:cNvSpPr/>
            <p:nvPr/>
          </p:nvSpPr>
          <p:spPr>
            <a:xfrm>
              <a:off x="3161393"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0" name="pl8">
              <a:extLst>
                <a:ext uri="{FF2B5EF4-FFF2-40B4-BE49-F238E27FC236}">
                  <a16:creationId xmlns:a16="http://schemas.microsoft.com/office/drawing/2014/main" id="{8E5B41BA-0319-BA9C-51E6-DE3ECC157E66}"/>
                </a:ext>
              </a:extLst>
            </p:cNvPr>
            <p:cNvSpPr/>
            <p:nvPr/>
          </p:nvSpPr>
          <p:spPr>
            <a:xfrm>
              <a:off x="4439688"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1" name="pl9">
              <a:extLst>
                <a:ext uri="{FF2B5EF4-FFF2-40B4-BE49-F238E27FC236}">
                  <a16:creationId xmlns:a16="http://schemas.microsoft.com/office/drawing/2014/main" id="{8BFF7377-86C9-DE94-7F14-DE8ED6CD3E50}"/>
                </a:ext>
              </a:extLst>
            </p:cNvPr>
            <p:cNvSpPr/>
            <p:nvPr/>
          </p:nvSpPr>
          <p:spPr>
            <a:xfrm>
              <a:off x="5717983"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2" name="pl10">
              <a:extLst>
                <a:ext uri="{FF2B5EF4-FFF2-40B4-BE49-F238E27FC236}">
                  <a16:creationId xmlns:a16="http://schemas.microsoft.com/office/drawing/2014/main" id="{9016EDA3-376B-7CBA-3A99-7CCDA2270F6E}"/>
                </a:ext>
              </a:extLst>
            </p:cNvPr>
            <p:cNvSpPr/>
            <p:nvPr/>
          </p:nvSpPr>
          <p:spPr>
            <a:xfrm>
              <a:off x="6996278"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3" name="rc11">
              <a:extLst>
                <a:ext uri="{FF2B5EF4-FFF2-40B4-BE49-F238E27FC236}">
                  <a16:creationId xmlns:a16="http://schemas.microsoft.com/office/drawing/2014/main" id="{66C64B27-A214-8709-563C-61AFDD9D0C17}"/>
                </a:ext>
              </a:extLst>
            </p:cNvPr>
            <p:cNvSpPr/>
            <p:nvPr/>
          </p:nvSpPr>
          <p:spPr>
            <a:xfrm>
              <a:off x="1883098" y="2219457"/>
              <a:ext cx="894806" cy="220107"/>
            </a:xfrm>
            <a:prstGeom prst="rect">
              <a:avLst/>
            </a:prstGeom>
            <a:solidFill>
              <a:srgbClr val="2E75B6">
                <a:alpha val="100000"/>
              </a:srgbClr>
            </a:solidFill>
          </p:spPr>
          <p:txBody>
            <a:bodyPr/>
            <a:lstStyle/>
            <a:p>
              <a:endParaRPr sz="2000"/>
            </a:p>
          </p:txBody>
        </p:sp>
        <p:sp>
          <p:nvSpPr>
            <p:cNvPr id="14" name="rc12">
              <a:extLst>
                <a:ext uri="{FF2B5EF4-FFF2-40B4-BE49-F238E27FC236}">
                  <a16:creationId xmlns:a16="http://schemas.microsoft.com/office/drawing/2014/main" id="{8B70C11D-9912-2121-5270-BDCE5A3C95A9}"/>
                </a:ext>
              </a:extLst>
            </p:cNvPr>
            <p:cNvSpPr/>
            <p:nvPr/>
          </p:nvSpPr>
          <p:spPr>
            <a:xfrm>
              <a:off x="1883098" y="1779242"/>
              <a:ext cx="1342209" cy="220107"/>
            </a:xfrm>
            <a:prstGeom prst="rect">
              <a:avLst/>
            </a:prstGeom>
            <a:solidFill>
              <a:srgbClr val="2E75B6">
                <a:alpha val="100000"/>
              </a:srgbClr>
            </a:solidFill>
          </p:spPr>
          <p:txBody>
            <a:bodyPr/>
            <a:lstStyle/>
            <a:p>
              <a:endParaRPr sz="2000"/>
            </a:p>
          </p:txBody>
        </p:sp>
        <p:sp>
          <p:nvSpPr>
            <p:cNvPr id="15" name="rc13">
              <a:extLst>
                <a:ext uri="{FF2B5EF4-FFF2-40B4-BE49-F238E27FC236}">
                  <a16:creationId xmlns:a16="http://schemas.microsoft.com/office/drawing/2014/main" id="{23A3E6B5-77BC-4932-2CE5-736866B269AD}"/>
                </a:ext>
              </a:extLst>
            </p:cNvPr>
            <p:cNvSpPr/>
            <p:nvPr/>
          </p:nvSpPr>
          <p:spPr>
            <a:xfrm>
              <a:off x="1883098" y="1339028"/>
              <a:ext cx="5113179" cy="220107"/>
            </a:xfrm>
            <a:prstGeom prst="rect">
              <a:avLst/>
            </a:prstGeom>
            <a:solidFill>
              <a:srgbClr val="2E75B6">
                <a:alpha val="100000"/>
              </a:srgbClr>
            </a:solidFill>
          </p:spPr>
          <p:txBody>
            <a:bodyPr/>
            <a:lstStyle/>
            <a:p>
              <a:endParaRPr sz="2000"/>
            </a:p>
          </p:txBody>
        </p:sp>
        <p:sp>
          <p:nvSpPr>
            <p:cNvPr id="16" name="tx14">
              <a:extLst>
                <a:ext uri="{FF2B5EF4-FFF2-40B4-BE49-F238E27FC236}">
                  <a16:creationId xmlns:a16="http://schemas.microsoft.com/office/drawing/2014/main" id="{0674EB48-80E0-CF80-8720-A25729FBD037}"/>
                </a:ext>
              </a:extLst>
            </p:cNvPr>
            <p:cNvSpPr/>
            <p:nvPr/>
          </p:nvSpPr>
          <p:spPr>
            <a:xfrm>
              <a:off x="2252527" y="2278919"/>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14</a:t>
              </a:r>
            </a:p>
          </p:txBody>
        </p:sp>
        <p:sp>
          <p:nvSpPr>
            <p:cNvPr id="17" name="tx15">
              <a:extLst>
                <a:ext uri="{FF2B5EF4-FFF2-40B4-BE49-F238E27FC236}">
                  <a16:creationId xmlns:a16="http://schemas.microsoft.com/office/drawing/2014/main" id="{49CB859F-B42D-A381-5F73-8E465726055F}"/>
                </a:ext>
              </a:extLst>
            </p:cNvPr>
            <p:cNvSpPr/>
            <p:nvPr/>
          </p:nvSpPr>
          <p:spPr>
            <a:xfrm>
              <a:off x="2476228" y="1838705"/>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21</a:t>
              </a:r>
            </a:p>
          </p:txBody>
        </p:sp>
        <p:sp>
          <p:nvSpPr>
            <p:cNvPr id="18" name="tx16">
              <a:extLst>
                <a:ext uri="{FF2B5EF4-FFF2-40B4-BE49-F238E27FC236}">
                  <a16:creationId xmlns:a16="http://schemas.microsoft.com/office/drawing/2014/main" id="{75281A40-36DF-BD11-06B2-66AA7F3B60C4}"/>
                </a:ext>
              </a:extLst>
            </p:cNvPr>
            <p:cNvSpPr/>
            <p:nvPr/>
          </p:nvSpPr>
          <p:spPr>
            <a:xfrm>
              <a:off x="4361713" y="1396779"/>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80</a:t>
              </a:r>
            </a:p>
          </p:txBody>
        </p:sp>
        <p:sp>
          <p:nvSpPr>
            <p:cNvPr id="19" name="rc17">
              <a:extLst>
                <a:ext uri="{FF2B5EF4-FFF2-40B4-BE49-F238E27FC236}">
                  <a16:creationId xmlns:a16="http://schemas.microsoft.com/office/drawing/2014/main" id="{FC9AE924-B212-5460-0B00-7670228C082D}"/>
                </a:ext>
              </a:extLst>
            </p:cNvPr>
            <p:cNvSpPr/>
            <p:nvPr/>
          </p:nvSpPr>
          <p:spPr>
            <a:xfrm>
              <a:off x="1883098" y="1184953"/>
              <a:ext cx="5368838" cy="1408685"/>
            </a:xfrm>
            <a:prstGeom prst="rect">
              <a:avLst/>
            </a:prstGeom>
            <a:ln w="12318" cap="rnd">
              <a:solidFill>
                <a:srgbClr val="000000">
                  <a:alpha val="100000"/>
                </a:srgbClr>
              </a:solidFill>
              <a:prstDash val="solid"/>
              <a:round/>
            </a:ln>
          </p:spPr>
          <p:txBody>
            <a:bodyPr/>
            <a:lstStyle/>
            <a:p>
              <a:endParaRPr sz="2000"/>
            </a:p>
          </p:txBody>
        </p:sp>
        <p:sp>
          <p:nvSpPr>
            <p:cNvPr id="20" name="tx18">
              <a:extLst>
                <a:ext uri="{FF2B5EF4-FFF2-40B4-BE49-F238E27FC236}">
                  <a16:creationId xmlns:a16="http://schemas.microsoft.com/office/drawing/2014/main" id="{16136095-1B69-AB4F-3F1E-F2B9C5220DB5}"/>
                </a:ext>
              </a:extLst>
            </p:cNvPr>
            <p:cNvSpPr/>
            <p:nvPr/>
          </p:nvSpPr>
          <p:spPr>
            <a:xfrm>
              <a:off x="1185581" y="2260925"/>
              <a:ext cx="640581" cy="10870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Opioids</a:t>
              </a:r>
            </a:p>
          </p:txBody>
        </p:sp>
        <p:sp>
          <p:nvSpPr>
            <p:cNvPr id="21" name="tx19">
              <a:extLst>
                <a:ext uri="{FF2B5EF4-FFF2-40B4-BE49-F238E27FC236}">
                  <a16:creationId xmlns:a16="http://schemas.microsoft.com/office/drawing/2014/main" id="{46C7D47E-92A8-EFC4-E1F4-46198E8A5E78}"/>
                </a:ext>
              </a:extLst>
            </p:cNvPr>
            <p:cNvSpPr/>
            <p:nvPr/>
          </p:nvSpPr>
          <p:spPr>
            <a:xfrm>
              <a:off x="1132747" y="1773525"/>
              <a:ext cx="693415" cy="87312"/>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Pain and</a:t>
              </a:r>
            </a:p>
          </p:txBody>
        </p:sp>
        <p:sp>
          <p:nvSpPr>
            <p:cNvPr id="22" name="tx20">
              <a:extLst>
                <a:ext uri="{FF2B5EF4-FFF2-40B4-BE49-F238E27FC236}">
                  <a16:creationId xmlns:a16="http://schemas.microsoft.com/office/drawing/2014/main" id="{20B554DC-F500-C31B-9540-14671BFB48A5}"/>
                </a:ext>
              </a:extLst>
            </p:cNvPr>
            <p:cNvSpPr/>
            <p:nvPr/>
          </p:nvSpPr>
          <p:spPr>
            <a:xfrm>
              <a:off x="1185581" y="1889291"/>
              <a:ext cx="640581" cy="10870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Opioids</a:t>
              </a:r>
            </a:p>
          </p:txBody>
        </p:sp>
        <p:sp>
          <p:nvSpPr>
            <p:cNvPr id="23" name="tx21">
              <a:extLst>
                <a:ext uri="{FF2B5EF4-FFF2-40B4-BE49-F238E27FC236}">
                  <a16:creationId xmlns:a16="http://schemas.microsoft.com/office/drawing/2014/main" id="{499069CB-93EA-213D-C4D6-B7A86CE81806}"/>
                </a:ext>
              </a:extLst>
            </p:cNvPr>
            <p:cNvSpPr/>
            <p:nvPr/>
          </p:nvSpPr>
          <p:spPr>
            <a:xfrm>
              <a:off x="1355741" y="1405736"/>
              <a:ext cx="470420" cy="83467"/>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Pain</a:t>
              </a:r>
            </a:p>
          </p:txBody>
        </p:sp>
        <p:sp>
          <p:nvSpPr>
            <p:cNvPr id="24" name="tx22">
              <a:extLst>
                <a:ext uri="{FF2B5EF4-FFF2-40B4-BE49-F238E27FC236}">
                  <a16:creationId xmlns:a16="http://schemas.microsoft.com/office/drawing/2014/main" id="{C7CAC5D5-0D36-F4C9-3053-D171824437B7}"/>
                </a:ext>
              </a:extLst>
            </p:cNvPr>
            <p:cNvSpPr/>
            <p:nvPr/>
          </p:nvSpPr>
          <p:spPr>
            <a:xfrm>
              <a:off x="1850914" y="2648219"/>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0</a:t>
              </a:r>
            </a:p>
          </p:txBody>
        </p:sp>
        <p:sp>
          <p:nvSpPr>
            <p:cNvPr id="25" name="tx23">
              <a:extLst>
                <a:ext uri="{FF2B5EF4-FFF2-40B4-BE49-F238E27FC236}">
                  <a16:creationId xmlns:a16="http://schemas.microsoft.com/office/drawing/2014/main" id="{754C3CF2-56C0-A674-EDB7-0850848F85B8}"/>
                </a:ext>
              </a:extLst>
            </p:cNvPr>
            <p:cNvSpPr/>
            <p:nvPr/>
          </p:nvSpPr>
          <p:spPr>
            <a:xfrm>
              <a:off x="3097025"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20</a:t>
              </a:r>
            </a:p>
          </p:txBody>
        </p:sp>
        <p:sp>
          <p:nvSpPr>
            <p:cNvPr id="26" name="tx24">
              <a:extLst>
                <a:ext uri="{FF2B5EF4-FFF2-40B4-BE49-F238E27FC236}">
                  <a16:creationId xmlns:a16="http://schemas.microsoft.com/office/drawing/2014/main" id="{554095AB-F3B8-E1C5-5BCB-0CC4C747EDF5}"/>
                </a:ext>
              </a:extLst>
            </p:cNvPr>
            <p:cNvSpPr/>
            <p:nvPr/>
          </p:nvSpPr>
          <p:spPr>
            <a:xfrm>
              <a:off x="4375320"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40</a:t>
              </a:r>
            </a:p>
          </p:txBody>
        </p:sp>
        <p:sp>
          <p:nvSpPr>
            <p:cNvPr id="27" name="tx25">
              <a:extLst>
                <a:ext uri="{FF2B5EF4-FFF2-40B4-BE49-F238E27FC236}">
                  <a16:creationId xmlns:a16="http://schemas.microsoft.com/office/drawing/2014/main" id="{A3AB7FEE-7E5B-40FF-04C7-AC037A03EC8F}"/>
                </a:ext>
              </a:extLst>
            </p:cNvPr>
            <p:cNvSpPr/>
            <p:nvPr/>
          </p:nvSpPr>
          <p:spPr>
            <a:xfrm>
              <a:off x="5653615"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60</a:t>
              </a:r>
            </a:p>
          </p:txBody>
        </p:sp>
        <p:sp>
          <p:nvSpPr>
            <p:cNvPr id="28" name="tx26">
              <a:extLst>
                <a:ext uri="{FF2B5EF4-FFF2-40B4-BE49-F238E27FC236}">
                  <a16:creationId xmlns:a16="http://schemas.microsoft.com/office/drawing/2014/main" id="{B47997AC-1140-DEEE-0155-57CDFA2A07A2}"/>
                </a:ext>
              </a:extLst>
            </p:cNvPr>
            <p:cNvSpPr/>
            <p:nvPr/>
          </p:nvSpPr>
          <p:spPr>
            <a:xfrm>
              <a:off x="6931910"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80</a:t>
              </a:r>
            </a:p>
          </p:txBody>
        </p:sp>
        <p:sp>
          <p:nvSpPr>
            <p:cNvPr id="29" name="tx27">
              <a:extLst>
                <a:ext uri="{FF2B5EF4-FFF2-40B4-BE49-F238E27FC236}">
                  <a16:creationId xmlns:a16="http://schemas.microsoft.com/office/drawing/2014/main" id="{DAE63610-AE30-EC1A-3CE0-86EF320F04AC}"/>
                </a:ext>
              </a:extLst>
            </p:cNvPr>
            <p:cNvSpPr/>
            <p:nvPr/>
          </p:nvSpPr>
          <p:spPr>
            <a:xfrm>
              <a:off x="4075715" y="2771301"/>
              <a:ext cx="983605" cy="131340"/>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Calibri"/>
                </a:rPr>
                <a:t>Number of Tags</a:t>
              </a:r>
            </a:p>
          </p:txBody>
        </p:sp>
        <p:sp>
          <p:nvSpPr>
            <p:cNvPr id="30" name="tx28">
              <a:extLst>
                <a:ext uri="{FF2B5EF4-FFF2-40B4-BE49-F238E27FC236}">
                  <a16:creationId xmlns:a16="http://schemas.microsoft.com/office/drawing/2014/main" id="{FFF7EE27-1BA7-DB14-6D89-A42220C037CD}"/>
                </a:ext>
              </a:extLst>
            </p:cNvPr>
            <p:cNvSpPr/>
            <p:nvPr/>
          </p:nvSpPr>
          <p:spPr>
            <a:xfrm rot="-5400000">
              <a:off x="760448" y="1827346"/>
              <a:ext cx="503113" cy="123899"/>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Calibri"/>
                </a:rPr>
                <a:t>RPA Tag</a:t>
              </a:r>
            </a:p>
          </p:txBody>
        </p:sp>
        <p:sp>
          <p:nvSpPr>
            <p:cNvPr id="31" name="tx29">
              <a:extLst>
                <a:ext uri="{FF2B5EF4-FFF2-40B4-BE49-F238E27FC236}">
                  <a16:creationId xmlns:a16="http://schemas.microsoft.com/office/drawing/2014/main" id="{14F09980-FB06-6674-0F30-E3A3D88338CC}"/>
                </a:ext>
              </a:extLst>
            </p:cNvPr>
            <p:cNvSpPr/>
            <p:nvPr/>
          </p:nvSpPr>
          <p:spPr>
            <a:xfrm>
              <a:off x="3546122" y="936772"/>
              <a:ext cx="2042790" cy="153230"/>
            </a:xfrm>
            <a:prstGeom prst="rect">
              <a:avLst/>
            </a:prstGeom>
            <a:noFill/>
          </p:spPr>
          <p:txBody>
            <a:bodyPr wrap="none" lIns="0" tIns="0" rIns="0" bIns="0" anchor="ctr" anchorCtr="1"/>
            <a:lstStyle/>
            <a:p>
              <a:pPr marL="0" marR="0" indent="0" algn="l">
                <a:lnSpc>
                  <a:spcPts val="1400"/>
                </a:lnSpc>
                <a:spcBef>
                  <a:spcPts val="0"/>
                </a:spcBef>
                <a:spcAft>
                  <a:spcPts val="0"/>
                </a:spcAft>
              </a:pPr>
              <a:r>
                <a:rPr sz="1600" b="1">
                  <a:solidFill>
                    <a:srgbClr val="000000">
                      <a:alpha val="100000"/>
                    </a:srgbClr>
                  </a:solidFill>
                  <a:cs typeface="Calibri"/>
                </a:rPr>
                <a:t>Distribution of </a:t>
              </a:r>
              <a:r>
                <a:rPr lang="en-US" sz="1600" b="1">
                  <a:solidFill>
                    <a:srgbClr val="000000">
                      <a:alpha val="100000"/>
                    </a:srgbClr>
                  </a:solidFill>
                  <a:cs typeface="Calibri"/>
                </a:rPr>
                <a:t>POp AMP </a:t>
              </a:r>
              <a:r>
                <a:rPr sz="1600" b="1">
                  <a:solidFill>
                    <a:srgbClr val="000000">
                      <a:alpha val="100000"/>
                    </a:srgbClr>
                  </a:solidFill>
                  <a:cs typeface="Calibri"/>
                </a:rPr>
                <a:t>OC RPA Tags</a:t>
              </a:r>
            </a:p>
          </p:txBody>
        </p:sp>
      </p:grpSp>
      <p:grpSp>
        <p:nvGrpSpPr>
          <p:cNvPr id="92" name="Group 91">
            <a:extLst>
              <a:ext uri="{FF2B5EF4-FFF2-40B4-BE49-F238E27FC236}">
                <a16:creationId xmlns:a16="http://schemas.microsoft.com/office/drawing/2014/main" id="{E67EF04C-CBCA-E29B-8326-850AF0A0B705}"/>
              </a:ext>
            </a:extLst>
          </p:cNvPr>
          <p:cNvGrpSpPr/>
          <p:nvPr/>
        </p:nvGrpSpPr>
        <p:grpSpPr>
          <a:xfrm>
            <a:off x="5271530" y="4085658"/>
            <a:ext cx="6400800" cy="2057400"/>
            <a:chOff x="914400" y="914400"/>
            <a:chExt cx="6400800" cy="2057400"/>
          </a:xfrm>
        </p:grpSpPr>
        <p:sp>
          <p:nvSpPr>
            <p:cNvPr id="93" name="rc3">
              <a:extLst>
                <a:ext uri="{FF2B5EF4-FFF2-40B4-BE49-F238E27FC236}">
                  <a16:creationId xmlns:a16="http://schemas.microsoft.com/office/drawing/2014/main" id="{B1802875-3817-7B1B-A9D3-BD4021133D02}"/>
                </a:ext>
              </a:extLst>
            </p:cNvPr>
            <p:cNvSpPr/>
            <p:nvPr/>
          </p:nvSpPr>
          <p:spPr>
            <a:xfrm>
              <a:off x="914400" y="914400"/>
              <a:ext cx="6400800" cy="2057400"/>
            </a:xfrm>
            <a:prstGeom prst="rect">
              <a:avLst/>
            </a:prstGeom>
            <a:solidFill>
              <a:srgbClr val="FFFFFF">
                <a:alpha val="100000"/>
              </a:srgbClr>
            </a:solidFill>
            <a:ln w="9525" cap="rnd">
              <a:solidFill>
                <a:srgbClr val="FFFFFF">
                  <a:alpha val="100000"/>
                </a:srgbClr>
              </a:solidFill>
              <a:prstDash val="solid"/>
              <a:round/>
            </a:ln>
          </p:spPr>
          <p:txBody>
            <a:bodyPr/>
            <a:lstStyle/>
            <a:p>
              <a:endParaRPr sz="2000"/>
            </a:p>
          </p:txBody>
        </p:sp>
        <p:sp>
          <p:nvSpPr>
            <p:cNvPr id="94" name="rc4">
              <a:extLst>
                <a:ext uri="{FF2B5EF4-FFF2-40B4-BE49-F238E27FC236}">
                  <a16:creationId xmlns:a16="http://schemas.microsoft.com/office/drawing/2014/main" id="{55037C96-2BA7-66A9-BAC5-002CA960B302}"/>
                </a:ext>
              </a:extLst>
            </p:cNvPr>
            <p:cNvSpPr/>
            <p:nvPr/>
          </p:nvSpPr>
          <p:spPr>
            <a:xfrm>
              <a:off x="914400" y="914400"/>
              <a:ext cx="6400800" cy="2057400"/>
            </a:xfrm>
            <a:prstGeom prst="rect">
              <a:avLst/>
            </a:prstGeom>
            <a:solidFill>
              <a:srgbClr val="FFFFFF">
                <a:alpha val="100000"/>
              </a:srgbClr>
            </a:solidFill>
            <a:ln w="12318" cap="rnd">
              <a:solidFill>
                <a:srgbClr val="FFFFFF">
                  <a:alpha val="100000"/>
                </a:srgbClr>
              </a:solidFill>
              <a:prstDash val="solid"/>
              <a:round/>
            </a:ln>
          </p:spPr>
          <p:txBody>
            <a:bodyPr/>
            <a:lstStyle/>
            <a:p>
              <a:endParaRPr sz="2000"/>
            </a:p>
          </p:txBody>
        </p:sp>
        <p:sp>
          <p:nvSpPr>
            <p:cNvPr id="95" name="rc5">
              <a:extLst>
                <a:ext uri="{FF2B5EF4-FFF2-40B4-BE49-F238E27FC236}">
                  <a16:creationId xmlns:a16="http://schemas.microsoft.com/office/drawing/2014/main" id="{29F2E339-47C7-9ACD-E440-EE221F9094B7}"/>
                </a:ext>
              </a:extLst>
            </p:cNvPr>
            <p:cNvSpPr/>
            <p:nvPr/>
          </p:nvSpPr>
          <p:spPr>
            <a:xfrm>
              <a:off x="1883098" y="1184953"/>
              <a:ext cx="5368838" cy="1408685"/>
            </a:xfrm>
            <a:prstGeom prst="rect">
              <a:avLst/>
            </a:prstGeom>
            <a:solidFill>
              <a:srgbClr val="FFFFFF">
                <a:alpha val="100000"/>
              </a:srgbClr>
            </a:solidFill>
          </p:spPr>
          <p:txBody>
            <a:bodyPr/>
            <a:lstStyle/>
            <a:p>
              <a:endParaRPr sz="2000"/>
            </a:p>
          </p:txBody>
        </p:sp>
        <p:sp>
          <p:nvSpPr>
            <p:cNvPr id="96" name="pl6">
              <a:extLst>
                <a:ext uri="{FF2B5EF4-FFF2-40B4-BE49-F238E27FC236}">
                  <a16:creationId xmlns:a16="http://schemas.microsoft.com/office/drawing/2014/main" id="{98D6C281-6FF3-D757-9541-0D95B4DEF14F}"/>
                </a:ext>
              </a:extLst>
            </p:cNvPr>
            <p:cNvSpPr/>
            <p:nvPr/>
          </p:nvSpPr>
          <p:spPr>
            <a:xfrm>
              <a:off x="1883098"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97" name="pl7">
              <a:extLst>
                <a:ext uri="{FF2B5EF4-FFF2-40B4-BE49-F238E27FC236}">
                  <a16:creationId xmlns:a16="http://schemas.microsoft.com/office/drawing/2014/main" id="{8D6F114B-0B31-7328-E0C8-29CE09E3E588}"/>
                </a:ext>
              </a:extLst>
            </p:cNvPr>
            <p:cNvSpPr/>
            <p:nvPr/>
          </p:nvSpPr>
          <p:spPr>
            <a:xfrm>
              <a:off x="3161393"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00" name="pl8">
              <a:extLst>
                <a:ext uri="{FF2B5EF4-FFF2-40B4-BE49-F238E27FC236}">
                  <a16:creationId xmlns:a16="http://schemas.microsoft.com/office/drawing/2014/main" id="{7CC7306C-7430-E505-D31B-71DE1802BE6F}"/>
                </a:ext>
              </a:extLst>
            </p:cNvPr>
            <p:cNvSpPr/>
            <p:nvPr/>
          </p:nvSpPr>
          <p:spPr>
            <a:xfrm>
              <a:off x="4439688"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01" name="pl9">
              <a:extLst>
                <a:ext uri="{FF2B5EF4-FFF2-40B4-BE49-F238E27FC236}">
                  <a16:creationId xmlns:a16="http://schemas.microsoft.com/office/drawing/2014/main" id="{1D6671C9-2A76-34D5-D01D-A82F29AE13AF}"/>
                </a:ext>
              </a:extLst>
            </p:cNvPr>
            <p:cNvSpPr/>
            <p:nvPr/>
          </p:nvSpPr>
          <p:spPr>
            <a:xfrm>
              <a:off x="5717983"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02" name="pl10">
              <a:extLst>
                <a:ext uri="{FF2B5EF4-FFF2-40B4-BE49-F238E27FC236}">
                  <a16:creationId xmlns:a16="http://schemas.microsoft.com/office/drawing/2014/main" id="{35BA6735-9532-0061-DD9A-07CFD5ABB96A}"/>
                </a:ext>
              </a:extLst>
            </p:cNvPr>
            <p:cNvSpPr/>
            <p:nvPr/>
          </p:nvSpPr>
          <p:spPr>
            <a:xfrm>
              <a:off x="6996278" y="1184953"/>
              <a:ext cx="0" cy="1408685"/>
            </a:xfrm>
            <a:custGeom>
              <a:avLst/>
              <a:gdLst/>
              <a:ahLst/>
              <a:cxnLst/>
              <a:rect l="0" t="0" r="0" b="0"/>
              <a:pathLst>
                <a:path h="1408685">
                  <a:moveTo>
                    <a:pt x="0" y="1408685"/>
                  </a:moveTo>
                  <a:lnTo>
                    <a:pt x="0" y="0"/>
                  </a:lnTo>
                  <a:lnTo>
                    <a:pt x="0" y="0"/>
                  </a:lnTo>
                </a:path>
              </a:pathLst>
            </a:custGeom>
            <a:ln w="12318" cap="flat">
              <a:solidFill>
                <a:srgbClr val="EBEBEB">
                  <a:alpha val="100000"/>
                </a:srgbClr>
              </a:solidFill>
              <a:prstDash val="solid"/>
              <a:round/>
            </a:ln>
          </p:spPr>
          <p:txBody>
            <a:bodyPr/>
            <a:lstStyle/>
            <a:p>
              <a:endParaRPr sz="2000"/>
            </a:p>
          </p:txBody>
        </p:sp>
        <p:sp>
          <p:nvSpPr>
            <p:cNvPr id="103" name="rc11">
              <a:extLst>
                <a:ext uri="{FF2B5EF4-FFF2-40B4-BE49-F238E27FC236}">
                  <a16:creationId xmlns:a16="http://schemas.microsoft.com/office/drawing/2014/main" id="{71F54DE9-39A3-B0B1-7D7A-7ED84B575CEE}"/>
                </a:ext>
              </a:extLst>
            </p:cNvPr>
            <p:cNvSpPr/>
            <p:nvPr/>
          </p:nvSpPr>
          <p:spPr>
            <a:xfrm>
              <a:off x="1883098" y="1336956"/>
              <a:ext cx="703062" cy="220107"/>
            </a:xfrm>
            <a:prstGeom prst="rect">
              <a:avLst/>
            </a:prstGeom>
            <a:solidFill>
              <a:srgbClr val="2E75B6">
                <a:alpha val="100000"/>
              </a:srgbClr>
            </a:solidFill>
          </p:spPr>
          <p:txBody>
            <a:bodyPr/>
            <a:lstStyle/>
            <a:p>
              <a:endParaRPr sz="2000"/>
            </a:p>
          </p:txBody>
        </p:sp>
        <p:sp>
          <p:nvSpPr>
            <p:cNvPr id="104" name="rc12">
              <a:extLst>
                <a:ext uri="{FF2B5EF4-FFF2-40B4-BE49-F238E27FC236}">
                  <a16:creationId xmlns:a16="http://schemas.microsoft.com/office/drawing/2014/main" id="{B53887BA-B272-2ECE-2314-C25FC520BAE3}"/>
                </a:ext>
              </a:extLst>
            </p:cNvPr>
            <p:cNvSpPr/>
            <p:nvPr/>
          </p:nvSpPr>
          <p:spPr>
            <a:xfrm>
              <a:off x="1883098" y="1779242"/>
              <a:ext cx="639147" cy="220107"/>
            </a:xfrm>
            <a:prstGeom prst="rect">
              <a:avLst/>
            </a:prstGeom>
            <a:solidFill>
              <a:srgbClr val="2E75B6">
                <a:alpha val="100000"/>
              </a:srgbClr>
            </a:solidFill>
          </p:spPr>
          <p:txBody>
            <a:bodyPr/>
            <a:lstStyle/>
            <a:p>
              <a:endParaRPr sz="2000"/>
            </a:p>
          </p:txBody>
        </p:sp>
        <p:sp>
          <p:nvSpPr>
            <p:cNvPr id="105" name="rc13">
              <a:extLst>
                <a:ext uri="{FF2B5EF4-FFF2-40B4-BE49-F238E27FC236}">
                  <a16:creationId xmlns:a16="http://schemas.microsoft.com/office/drawing/2014/main" id="{43EA891B-640E-BC71-8153-C1D867D9AA89}"/>
                </a:ext>
              </a:extLst>
            </p:cNvPr>
            <p:cNvSpPr/>
            <p:nvPr/>
          </p:nvSpPr>
          <p:spPr>
            <a:xfrm>
              <a:off x="1883098" y="2221537"/>
              <a:ext cx="4921435" cy="220107"/>
            </a:xfrm>
            <a:prstGeom prst="rect">
              <a:avLst/>
            </a:prstGeom>
            <a:solidFill>
              <a:srgbClr val="2E75B6">
                <a:alpha val="100000"/>
              </a:srgbClr>
            </a:solidFill>
          </p:spPr>
          <p:txBody>
            <a:bodyPr/>
            <a:lstStyle/>
            <a:p>
              <a:endParaRPr sz="2000"/>
            </a:p>
          </p:txBody>
        </p:sp>
        <p:sp>
          <p:nvSpPr>
            <p:cNvPr id="106" name="tx14">
              <a:extLst>
                <a:ext uri="{FF2B5EF4-FFF2-40B4-BE49-F238E27FC236}">
                  <a16:creationId xmlns:a16="http://schemas.microsoft.com/office/drawing/2014/main" id="{CA2EEFFD-BE1A-323F-DEE9-2D54F0FD6CC5}"/>
                </a:ext>
              </a:extLst>
            </p:cNvPr>
            <p:cNvSpPr/>
            <p:nvPr/>
          </p:nvSpPr>
          <p:spPr>
            <a:xfrm>
              <a:off x="2156654" y="1396620"/>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11</a:t>
              </a:r>
            </a:p>
          </p:txBody>
        </p:sp>
        <p:sp>
          <p:nvSpPr>
            <p:cNvPr id="107" name="tx15">
              <a:extLst>
                <a:ext uri="{FF2B5EF4-FFF2-40B4-BE49-F238E27FC236}">
                  <a16:creationId xmlns:a16="http://schemas.microsoft.com/office/drawing/2014/main" id="{6B46CCE9-A416-5030-1DE2-DA13B0F18034}"/>
                </a:ext>
              </a:extLst>
            </p:cNvPr>
            <p:cNvSpPr/>
            <p:nvPr/>
          </p:nvSpPr>
          <p:spPr>
            <a:xfrm>
              <a:off x="2124697" y="1836993"/>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10</a:t>
              </a:r>
            </a:p>
          </p:txBody>
        </p:sp>
        <p:sp>
          <p:nvSpPr>
            <p:cNvPr id="108" name="tx16">
              <a:extLst>
                <a:ext uri="{FF2B5EF4-FFF2-40B4-BE49-F238E27FC236}">
                  <a16:creationId xmlns:a16="http://schemas.microsoft.com/office/drawing/2014/main" id="{4BDDEF0F-7639-3281-3ACD-DAF8492EFA6D}"/>
                </a:ext>
              </a:extLst>
            </p:cNvPr>
            <p:cNvSpPr/>
            <p:nvPr/>
          </p:nvSpPr>
          <p:spPr>
            <a:xfrm>
              <a:off x="4348107" y="2278134"/>
              <a:ext cx="155949"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77</a:t>
              </a:r>
            </a:p>
          </p:txBody>
        </p:sp>
        <p:sp>
          <p:nvSpPr>
            <p:cNvPr id="109" name="rc17">
              <a:extLst>
                <a:ext uri="{FF2B5EF4-FFF2-40B4-BE49-F238E27FC236}">
                  <a16:creationId xmlns:a16="http://schemas.microsoft.com/office/drawing/2014/main" id="{E27AB604-3117-1949-0143-6DAC5856FFB3}"/>
                </a:ext>
              </a:extLst>
            </p:cNvPr>
            <p:cNvSpPr/>
            <p:nvPr/>
          </p:nvSpPr>
          <p:spPr>
            <a:xfrm>
              <a:off x="1883098" y="1184953"/>
              <a:ext cx="5368838" cy="1408685"/>
            </a:xfrm>
            <a:prstGeom prst="rect">
              <a:avLst/>
            </a:prstGeom>
            <a:ln w="12318" cap="rnd">
              <a:solidFill>
                <a:srgbClr val="000000">
                  <a:alpha val="100000"/>
                </a:srgbClr>
              </a:solidFill>
              <a:prstDash val="solid"/>
              <a:round/>
            </a:ln>
          </p:spPr>
          <p:txBody>
            <a:bodyPr/>
            <a:lstStyle/>
            <a:p>
              <a:endParaRPr sz="2000"/>
            </a:p>
          </p:txBody>
        </p:sp>
        <p:sp>
          <p:nvSpPr>
            <p:cNvPr id="110" name="tx18">
              <a:extLst>
                <a:ext uri="{FF2B5EF4-FFF2-40B4-BE49-F238E27FC236}">
                  <a16:creationId xmlns:a16="http://schemas.microsoft.com/office/drawing/2014/main" id="{567C3E0F-2D8C-DC55-0DBA-447E38AB5D55}"/>
                </a:ext>
              </a:extLst>
            </p:cNvPr>
            <p:cNvSpPr/>
            <p:nvPr/>
          </p:nvSpPr>
          <p:spPr>
            <a:xfrm>
              <a:off x="1355741" y="1403663"/>
              <a:ext cx="470420" cy="83467"/>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Pain</a:t>
              </a:r>
            </a:p>
          </p:txBody>
        </p:sp>
        <p:sp>
          <p:nvSpPr>
            <p:cNvPr id="111" name="tx19">
              <a:extLst>
                <a:ext uri="{FF2B5EF4-FFF2-40B4-BE49-F238E27FC236}">
                  <a16:creationId xmlns:a16="http://schemas.microsoft.com/office/drawing/2014/main" id="{FF245373-C3F0-757D-6C49-500CA3D4787A}"/>
                </a:ext>
              </a:extLst>
            </p:cNvPr>
            <p:cNvSpPr/>
            <p:nvPr/>
          </p:nvSpPr>
          <p:spPr>
            <a:xfrm>
              <a:off x="1132747" y="1773525"/>
              <a:ext cx="693415" cy="87312"/>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Pain and</a:t>
              </a:r>
            </a:p>
          </p:txBody>
        </p:sp>
        <p:sp>
          <p:nvSpPr>
            <p:cNvPr id="112" name="tx20">
              <a:extLst>
                <a:ext uri="{FF2B5EF4-FFF2-40B4-BE49-F238E27FC236}">
                  <a16:creationId xmlns:a16="http://schemas.microsoft.com/office/drawing/2014/main" id="{32F8E4EA-65C4-B527-5FB8-5CB35E9EDD24}"/>
                </a:ext>
              </a:extLst>
            </p:cNvPr>
            <p:cNvSpPr/>
            <p:nvPr/>
          </p:nvSpPr>
          <p:spPr>
            <a:xfrm>
              <a:off x="1235252" y="1889291"/>
              <a:ext cx="590909" cy="10870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Opioid</a:t>
              </a:r>
            </a:p>
          </p:txBody>
        </p:sp>
        <p:sp>
          <p:nvSpPr>
            <p:cNvPr id="113" name="tx21">
              <a:extLst>
                <a:ext uri="{FF2B5EF4-FFF2-40B4-BE49-F238E27FC236}">
                  <a16:creationId xmlns:a16="http://schemas.microsoft.com/office/drawing/2014/main" id="{A6867E67-12B9-FC7D-EB18-C9331AD03786}"/>
                </a:ext>
              </a:extLst>
            </p:cNvPr>
            <p:cNvSpPr/>
            <p:nvPr/>
          </p:nvSpPr>
          <p:spPr>
            <a:xfrm>
              <a:off x="1185581" y="2263006"/>
              <a:ext cx="640581" cy="10870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OC - Opioids</a:t>
              </a:r>
            </a:p>
          </p:txBody>
        </p:sp>
        <p:sp>
          <p:nvSpPr>
            <p:cNvPr id="114" name="tx22">
              <a:extLst>
                <a:ext uri="{FF2B5EF4-FFF2-40B4-BE49-F238E27FC236}">
                  <a16:creationId xmlns:a16="http://schemas.microsoft.com/office/drawing/2014/main" id="{A86E9368-6291-07BD-5E1F-5E8EA6DD9F8F}"/>
                </a:ext>
              </a:extLst>
            </p:cNvPr>
            <p:cNvSpPr/>
            <p:nvPr/>
          </p:nvSpPr>
          <p:spPr>
            <a:xfrm>
              <a:off x="1850914" y="2648219"/>
              <a:ext cx="64368"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0</a:t>
              </a:r>
            </a:p>
          </p:txBody>
        </p:sp>
        <p:sp>
          <p:nvSpPr>
            <p:cNvPr id="115" name="tx23">
              <a:extLst>
                <a:ext uri="{FF2B5EF4-FFF2-40B4-BE49-F238E27FC236}">
                  <a16:creationId xmlns:a16="http://schemas.microsoft.com/office/drawing/2014/main" id="{93F3CDDE-B3AB-112B-59E4-FD7626F9272C}"/>
                </a:ext>
              </a:extLst>
            </p:cNvPr>
            <p:cNvSpPr/>
            <p:nvPr/>
          </p:nvSpPr>
          <p:spPr>
            <a:xfrm>
              <a:off x="3097025"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20</a:t>
              </a:r>
            </a:p>
          </p:txBody>
        </p:sp>
        <p:sp>
          <p:nvSpPr>
            <p:cNvPr id="116" name="tx24">
              <a:extLst>
                <a:ext uri="{FF2B5EF4-FFF2-40B4-BE49-F238E27FC236}">
                  <a16:creationId xmlns:a16="http://schemas.microsoft.com/office/drawing/2014/main" id="{8CBC1FA6-92F8-1B51-3327-C99E7A61EC49}"/>
                </a:ext>
              </a:extLst>
            </p:cNvPr>
            <p:cNvSpPr/>
            <p:nvPr/>
          </p:nvSpPr>
          <p:spPr>
            <a:xfrm>
              <a:off x="4375320"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40</a:t>
              </a:r>
            </a:p>
          </p:txBody>
        </p:sp>
        <p:sp>
          <p:nvSpPr>
            <p:cNvPr id="117" name="tx25">
              <a:extLst>
                <a:ext uri="{FF2B5EF4-FFF2-40B4-BE49-F238E27FC236}">
                  <a16:creationId xmlns:a16="http://schemas.microsoft.com/office/drawing/2014/main" id="{504077E2-A757-1047-7103-0A30E5C7083E}"/>
                </a:ext>
              </a:extLst>
            </p:cNvPr>
            <p:cNvSpPr/>
            <p:nvPr/>
          </p:nvSpPr>
          <p:spPr>
            <a:xfrm>
              <a:off x="5653615"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60</a:t>
              </a:r>
            </a:p>
          </p:txBody>
        </p:sp>
        <p:sp>
          <p:nvSpPr>
            <p:cNvPr id="118" name="tx26">
              <a:extLst>
                <a:ext uri="{FF2B5EF4-FFF2-40B4-BE49-F238E27FC236}">
                  <a16:creationId xmlns:a16="http://schemas.microsoft.com/office/drawing/2014/main" id="{665D1FB8-5096-0E3A-2478-957966F7E5F6}"/>
                </a:ext>
              </a:extLst>
            </p:cNvPr>
            <p:cNvSpPr/>
            <p:nvPr/>
          </p:nvSpPr>
          <p:spPr>
            <a:xfrm>
              <a:off x="6931910" y="2648219"/>
              <a:ext cx="128736" cy="82599"/>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Calibri"/>
                </a:rPr>
                <a:t>80</a:t>
              </a:r>
            </a:p>
          </p:txBody>
        </p:sp>
        <p:sp>
          <p:nvSpPr>
            <p:cNvPr id="119" name="tx27">
              <a:extLst>
                <a:ext uri="{FF2B5EF4-FFF2-40B4-BE49-F238E27FC236}">
                  <a16:creationId xmlns:a16="http://schemas.microsoft.com/office/drawing/2014/main" id="{C9857D02-A598-56D8-6331-D3FCD3252F41}"/>
                </a:ext>
              </a:extLst>
            </p:cNvPr>
            <p:cNvSpPr/>
            <p:nvPr/>
          </p:nvSpPr>
          <p:spPr>
            <a:xfrm>
              <a:off x="4075715" y="2781934"/>
              <a:ext cx="983605" cy="131340"/>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Calibri"/>
                </a:rPr>
                <a:t>Number of Tags</a:t>
              </a:r>
            </a:p>
          </p:txBody>
        </p:sp>
        <p:sp>
          <p:nvSpPr>
            <p:cNvPr id="120" name="tx28">
              <a:extLst>
                <a:ext uri="{FF2B5EF4-FFF2-40B4-BE49-F238E27FC236}">
                  <a16:creationId xmlns:a16="http://schemas.microsoft.com/office/drawing/2014/main" id="{0A1E92DB-44D2-B2B5-4656-D036667268DA}"/>
                </a:ext>
              </a:extLst>
            </p:cNvPr>
            <p:cNvSpPr/>
            <p:nvPr/>
          </p:nvSpPr>
          <p:spPr>
            <a:xfrm rot="-5400000">
              <a:off x="760448" y="1827346"/>
              <a:ext cx="503113" cy="123899"/>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Calibri"/>
                </a:rPr>
                <a:t>RPA Tag</a:t>
              </a:r>
            </a:p>
          </p:txBody>
        </p:sp>
        <p:sp>
          <p:nvSpPr>
            <p:cNvPr id="121" name="tx29">
              <a:extLst>
                <a:ext uri="{FF2B5EF4-FFF2-40B4-BE49-F238E27FC236}">
                  <a16:creationId xmlns:a16="http://schemas.microsoft.com/office/drawing/2014/main" id="{B8641F5A-3CEA-D9CD-4C4C-C4D0FD919ECA}"/>
                </a:ext>
              </a:extLst>
            </p:cNvPr>
            <p:cNvSpPr/>
            <p:nvPr/>
          </p:nvSpPr>
          <p:spPr>
            <a:xfrm>
              <a:off x="3510467" y="938215"/>
              <a:ext cx="2042790" cy="153230"/>
            </a:xfrm>
            <a:prstGeom prst="rect">
              <a:avLst/>
            </a:prstGeom>
            <a:noFill/>
          </p:spPr>
          <p:txBody>
            <a:bodyPr wrap="none" lIns="0" tIns="0" rIns="0" bIns="0" anchor="ctr" anchorCtr="1"/>
            <a:lstStyle/>
            <a:p>
              <a:pPr marL="0" marR="0" indent="0" algn="ctr">
                <a:lnSpc>
                  <a:spcPts val="1400"/>
                </a:lnSpc>
                <a:spcBef>
                  <a:spcPts val="0"/>
                </a:spcBef>
                <a:spcAft>
                  <a:spcPts val="0"/>
                </a:spcAft>
              </a:pPr>
              <a:r>
                <a:rPr sz="1600" b="1">
                  <a:solidFill>
                    <a:srgbClr val="000000">
                      <a:alpha val="100000"/>
                    </a:srgbClr>
                  </a:solidFill>
                  <a:cs typeface="Calibri"/>
                </a:rPr>
                <a:t>Distribution of OC RPA Tags</a:t>
              </a:r>
              <a:r>
                <a:rPr lang="en-US" sz="1600" b="1">
                  <a:solidFill>
                    <a:srgbClr val="000000">
                      <a:alpha val="100000"/>
                    </a:srgbClr>
                  </a:solidFill>
                  <a:cs typeface="Calibri"/>
                </a:rPr>
                <a:t> in non-POp AMP Projects</a:t>
              </a:r>
              <a:endParaRPr sz="1600" b="1">
                <a:solidFill>
                  <a:srgbClr val="000000">
                    <a:alpha val="100000"/>
                  </a:srgbClr>
                </a:solidFill>
                <a:cs typeface="Calibri"/>
              </a:endParaRPr>
            </a:p>
          </p:txBody>
        </p:sp>
      </p:grpSp>
    </p:spTree>
    <p:extLst>
      <p:ext uri="{BB962C8B-B14F-4D97-AF65-F5344CB8AC3E}">
        <p14:creationId xmlns:p14="http://schemas.microsoft.com/office/powerpoint/2010/main" val="336725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E554F4D-F481-8E39-1266-E6298CF287A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Investigator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nvGraphicFramePr>
        <p:xfrm>
          <a:off x="6020576" y="2006206"/>
          <a:ext cx="5558398" cy="2540426"/>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a:solidFill>
                            <a:srgbClr val="002F56"/>
                          </a:solidFill>
                        </a:rPr>
                        <a:t>High Level Investigator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a:solidFill>
                          <a:schemeClr val="tx1"/>
                        </a:solidFil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a:solidFill>
                            <a:schemeClr val="tx1"/>
                          </a:solidFill>
                        </a:rPr>
                        <a:t>To understand the investigators that contribute to the Pain and Opioid AMP</a:t>
                      </a:r>
                      <a:r>
                        <a:rPr lang="en-US" sz="1600" b="1">
                          <a:solidFill>
                            <a:schemeClr val="tx1"/>
                          </a:solidFill>
                        </a:rPr>
                        <a:t>, we asked the following questions: </a:t>
                      </a:r>
                      <a:endParaRPr lang="en-US" sz="1600" b="1" i="1">
                        <a:solidFill>
                          <a:schemeClr val="tx1"/>
                        </a:solidFill>
                      </a:endParaRPr>
                    </a:p>
                    <a:p>
                      <a:pPr algn="ctr"/>
                      <a:endParaRPr lang="en-US" sz="1600" b="0">
                        <a:solidFill>
                          <a:schemeClr val="tx1"/>
                        </a:solidFill>
                        <a:ea typeface="+mn-ea"/>
                        <a:cs typeface="+mn-cs"/>
                      </a:endParaRPr>
                    </a:p>
                    <a:p>
                      <a:pPr marL="342900" indent="-342900" algn="l">
                        <a:buAutoNum type="arabicPeriod"/>
                      </a:pPr>
                      <a:r>
                        <a:rPr lang="en-US" sz="1600">
                          <a:solidFill>
                            <a:schemeClr val="tx1"/>
                          </a:solidFill>
                          <a:ea typeface="+mn-lt"/>
                          <a:cs typeface="+mn-lt"/>
                        </a:rPr>
                        <a:t>How many investigators have contributed to the POp AMP?</a:t>
                      </a:r>
                    </a:p>
                    <a:p>
                      <a:pPr marL="342900" indent="-342900" algn="l">
                        <a:buAutoNum type="arabicPeriod"/>
                      </a:pPr>
                      <a:r>
                        <a:rPr lang="en-US" sz="1600">
                          <a:solidFill>
                            <a:schemeClr val="tx1"/>
                          </a:solidFill>
                          <a:ea typeface="+mn-lt"/>
                          <a:cs typeface="+mn-lt"/>
                        </a:rPr>
                        <a:t>How many investigators are active in the POp AMP? </a:t>
                      </a:r>
                    </a:p>
                    <a:p>
                      <a:pPr marL="0" indent="0" algn="l">
                        <a:buNone/>
                      </a:pPr>
                      <a:endParaRPr lang="en-US" sz="1600">
                        <a:solidFill>
                          <a:schemeClr val="tx1"/>
                        </a:solidFill>
                      </a:endParaRPr>
                    </a:p>
                    <a:p>
                      <a:pPr marL="0" marR="0" lvl="0" indent="0" algn="r" rtl="0" eaLnBrk="1" fontAlgn="auto" latinLnBrk="0" hangingPunct="1">
                        <a:lnSpc>
                          <a:spcPct val="100000"/>
                        </a:lnSpc>
                        <a:spcBef>
                          <a:spcPts val="0"/>
                        </a:spcBef>
                        <a:spcAft>
                          <a:spcPts val="0"/>
                        </a:spcAft>
                        <a:buClrTx/>
                        <a:buSzTx/>
                        <a:buFont typeface="Arial" panose="020B0604020202020204" pitchFamily="34" charset="0"/>
                        <a:buNone/>
                      </a:pPr>
                      <a:r>
                        <a:rPr lang="en-US" sz="1600" b="0" i="1">
                          <a:solidFill>
                            <a:schemeClr val="tx1"/>
                          </a:solidFill>
                        </a:rPr>
                        <a:t>Pages 48 – 49</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Slide Number Placeholder 4">
            <a:extLst>
              <a:ext uri="{FF2B5EF4-FFF2-40B4-BE49-F238E27FC236}">
                <a16:creationId xmlns:a16="http://schemas.microsoft.com/office/drawing/2014/main" id="{6574B7CD-0580-9933-578B-49BFA8679FDE}"/>
              </a:ext>
            </a:extLst>
          </p:cNvPr>
          <p:cNvSpPr>
            <a:spLocks noGrp="1"/>
          </p:cNvSpPr>
          <p:nvPr>
            <p:ph type="sldNum" sz="quarter" idx="12"/>
          </p:nvPr>
        </p:nvSpPr>
        <p:spPr/>
        <p:txBody>
          <a:bodyPr/>
          <a:lstStyle/>
          <a:p>
            <a:fld id="{61ED25BF-8B08-481C-9175-42CBF3C8334C}" type="slidenum">
              <a:rPr lang="en-US" smtClean="0"/>
              <a:t>22</a:t>
            </a:fld>
            <a:endParaRPr lang="en-US"/>
          </a:p>
        </p:txBody>
      </p:sp>
      <p:sp>
        <p:nvSpPr>
          <p:cNvPr id="37" name="Oval 27">
            <a:extLst>
              <a:ext uri="{FF2B5EF4-FFF2-40B4-BE49-F238E27FC236}">
                <a16:creationId xmlns:a16="http://schemas.microsoft.com/office/drawing/2014/main" id="{C777E133-156D-3BC6-C8B7-81B523A93E0A}"/>
              </a:ext>
            </a:extLst>
          </p:cNvPr>
          <p:cNvSpPr>
            <a:spLocks noChangeArrowheads="1"/>
          </p:cNvSpPr>
          <p:nvPr>
            <p:custDataLst>
              <p:tags r:id="rId4"/>
            </p:custDataLst>
          </p:nvPr>
        </p:nvSpPr>
        <p:spPr bwMode="auto">
          <a:xfrm flipH="1">
            <a:off x="121140" y="2429774"/>
            <a:ext cx="1734377" cy="1982988"/>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sz="1600">
                <a:latin typeface="Calibri"/>
                <a:cs typeface="Calibri"/>
              </a:rPr>
              <a:t>What qualities do the investigators in this portfolio have and how do they contribute to the portfolio? </a:t>
            </a:r>
          </a:p>
        </p:txBody>
      </p:sp>
      <p:sp>
        <p:nvSpPr>
          <p:cNvPr id="38" name="Textfeld 17">
            <a:extLst>
              <a:ext uri="{FF2B5EF4-FFF2-40B4-BE49-F238E27FC236}">
                <a16:creationId xmlns:a16="http://schemas.microsoft.com/office/drawing/2014/main" id="{CC965F15-201A-F42E-9939-9A9100F9669A}"/>
              </a:ext>
            </a:extLst>
          </p:cNvPr>
          <p:cNvSpPr txBox="1"/>
          <p:nvPr/>
        </p:nvSpPr>
        <p:spPr bwMode="gray">
          <a:xfrm>
            <a:off x="2342517" y="3290689"/>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solidFill>
                  <a:schemeClr val="accent3"/>
                </a:solidFill>
                <a:cs typeface="Calibri"/>
              </a:rPr>
              <a:t>Investigator Attributes</a:t>
            </a:r>
            <a:endParaRPr lang="en-US">
              <a:solidFill>
                <a:schemeClr val="accent3"/>
              </a:solidFill>
              <a:cs typeface="Calibri"/>
            </a:endParaRPr>
          </a:p>
        </p:txBody>
      </p:sp>
      <p:sp>
        <p:nvSpPr>
          <p:cNvPr id="39" name="Textfeld 17">
            <a:extLst>
              <a:ext uri="{FF2B5EF4-FFF2-40B4-BE49-F238E27FC236}">
                <a16:creationId xmlns:a16="http://schemas.microsoft.com/office/drawing/2014/main" id="{A32541CC-7F03-51A1-5285-562662F8FB15}"/>
              </a:ext>
            </a:extLst>
          </p:cNvPr>
          <p:cNvSpPr txBox="1"/>
          <p:nvPr/>
        </p:nvSpPr>
        <p:spPr bwMode="gray">
          <a:xfrm>
            <a:off x="2322727" y="4036973"/>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solidFill>
                  <a:srgbClr val="A5A5A5"/>
                </a:solidFill>
                <a:cs typeface="Calibri"/>
              </a:rPr>
              <a:t>Publication Distributions</a:t>
            </a:r>
            <a:endParaRPr lang="en-US">
              <a:solidFill>
                <a:srgbClr val="A5A5A5"/>
              </a:solidFill>
            </a:endParaRPr>
          </a:p>
        </p:txBody>
      </p:sp>
      <p:cxnSp>
        <p:nvCxnSpPr>
          <p:cNvPr id="40" name="Connector: Elbow 39">
            <a:extLst>
              <a:ext uri="{FF2B5EF4-FFF2-40B4-BE49-F238E27FC236}">
                <a16:creationId xmlns:a16="http://schemas.microsoft.com/office/drawing/2014/main" id="{4FB7D142-3795-44AC-9EE5-19BC8BAB94BB}"/>
              </a:ext>
            </a:extLst>
          </p:cNvPr>
          <p:cNvCxnSpPr>
            <a:cxnSpLocks/>
          </p:cNvCxnSpPr>
          <p:nvPr/>
        </p:nvCxnSpPr>
        <p:spPr>
          <a:xfrm rot="5400000" flipH="1" flipV="1">
            <a:off x="1585551" y="3164451"/>
            <a:ext cx="1271036" cy="260828"/>
          </a:xfrm>
          <a:prstGeom prst="bentConnector2">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41" name="Textfeld 17">
            <a:extLst>
              <a:ext uri="{FF2B5EF4-FFF2-40B4-BE49-F238E27FC236}">
                <a16:creationId xmlns:a16="http://schemas.microsoft.com/office/drawing/2014/main" id="{0A1307FB-93ED-785B-754E-4CEDC8465FA4}"/>
              </a:ext>
            </a:extLst>
          </p:cNvPr>
          <p:cNvSpPr txBox="1"/>
          <p:nvPr/>
        </p:nvSpPr>
        <p:spPr bwMode="gray">
          <a:xfrm>
            <a:off x="2351483" y="2523139"/>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High Level Investigator Overview</a:t>
            </a:r>
          </a:p>
        </p:txBody>
      </p:sp>
      <p:cxnSp>
        <p:nvCxnSpPr>
          <p:cNvPr id="42" name="Straight Arrow Connector 41">
            <a:extLst>
              <a:ext uri="{FF2B5EF4-FFF2-40B4-BE49-F238E27FC236}">
                <a16:creationId xmlns:a16="http://schemas.microsoft.com/office/drawing/2014/main" id="{4C3F58C1-271A-24AD-0DC8-E72358E51198}"/>
              </a:ext>
            </a:extLst>
          </p:cNvPr>
          <p:cNvCxnSpPr>
            <a:cxnSpLocks/>
          </p:cNvCxnSpPr>
          <p:nvPr/>
        </p:nvCxnSpPr>
        <p:spPr>
          <a:xfrm>
            <a:off x="2089121" y="3426897"/>
            <a:ext cx="253396" cy="0"/>
          </a:xfrm>
          <a:prstGeom prst="straightConnector1">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0110FE07-FA64-1B00-BBE7-5B8A56A37895}"/>
              </a:ext>
            </a:extLst>
          </p:cNvPr>
          <p:cNvCxnSpPr>
            <a:cxnSpLocks/>
          </p:cNvCxnSpPr>
          <p:nvPr/>
        </p:nvCxnSpPr>
        <p:spPr>
          <a:xfrm>
            <a:off x="1855517" y="3428457"/>
            <a:ext cx="467210" cy="744724"/>
          </a:xfrm>
          <a:prstGeom prst="bentConnector3">
            <a:avLst>
              <a:gd name="adj1" fmla="val 48929"/>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2194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D6C7-1A74-507C-D6D7-1E76077FF23F}"/>
              </a:ext>
            </a:extLst>
          </p:cNvPr>
          <p:cNvSpPr>
            <a:spLocks noGrp="1"/>
          </p:cNvSpPr>
          <p:nvPr>
            <p:ph type="title"/>
          </p:nvPr>
        </p:nvSpPr>
        <p:spPr/>
        <p:txBody>
          <a:bodyPr/>
          <a:lstStyle/>
          <a:p>
            <a:r>
              <a:rPr lang="en-US" sz="2800"/>
              <a:t>VA Investigator Distribution Analysis | High Level Investigator Overview</a:t>
            </a:r>
          </a:p>
        </p:txBody>
      </p:sp>
      <p:sp>
        <p:nvSpPr>
          <p:cNvPr id="57" name="Slide Number Placeholder 56">
            <a:extLst>
              <a:ext uri="{FF2B5EF4-FFF2-40B4-BE49-F238E27FC236}">
                <a16:creationId xmlns:a16="http://schemas.microsoft.com/office/drawing/2014/main" id="{85EC6ED1-4C89-5CE4-BB1E-56B673E83855}"/>
              </a:ext>
            </a:extLst>
          </p:cNvPr>
          <p:cNvSpPr>
            <a:spLocks noGrp="1"/>
          </p:cNvSpPr>
          <p:nvPr>
            <p:ph type="sldNum" sz="quarter" idx="12"/>
          </p:nvPr>
        </p:nvSpPr>
        <p:spPr/>
        <p:txBody>
          <a:bodyPr/>
          <a:lstStyle/>
          <a:p>
            <a:fld id="{61ED25BF-8B08-481C-9175-42CBF3C8334C}" type="slidenum">
              <a:rPr lang="en-US" smtClean="0"/>
              <a:t>23</a:t>
            </a:fld>
            <a:endParaRPr lang="en-US"/>
          </a:p>
        </p:txBody>
      </p:sp>
      <p:cxnSp>
        <p:nvCxnSpPr>
          <p:cNvPr id="4" name="Straight Arrow Connector 3">
            <a:extLst>
              <a:ext uri="{FF2B5EF4-FFF2-40B4-BE49-F238E27FC236}">
                <a16:creationId xmlns:a16="http://schemas.microsoft.com/office/drawing/2014/main" id="{46DA41F5-80F4-7B82-AB01-5C25470F885A}"/>
              </a:ext>
            </a:extLst>
          </p:cNvPr>
          <p:cNvCxnSpPr/>
          <p:nvPr/>
        </p:nvCxnSpPr>
        <p:spPr>
          <a:xfrm flipV="1">
            <a:off x="279817" y="1263898"/>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24C435-632C-F41D-C3DC-B7A2046BAC38}"/>
              </a:ext>
            </a:extLst>
          </p:cNvPr>
          <p:cNvSpPr txBox="1"/>
          <p:nvPr/>
        </p:nvSpPr>
        <p:spPr>
          <a:xfrm>
            <a:off x="286537" y="871547"/>
            <a:ext cx="11708822" cy="369332"/>
          </a:xfrm>
          <a:prstGeom prst="rect">
            <a:avLst/>
          </a:prstGeom>
          <a:noFill/>
        </p:spPr>
        <p:txBody>
          <a:bodyPr wrap="square" lIns="91440" tIns="45720" rIns="91440" bIns="45720" rtlCol="0" anchor="t">
            <a:spAutoFit/>
          </a:bodyPr>
          <a:lstStyle/>
          <a:p>
            <a:r>
              <a:rPr lang="en-US" b="1" i="1"/>
              <a:t>Currently, 103 investigators have contributed to the 115 projects in the AMP as of March 2023</a:t>
            </a:r>
            <a:endParaRPr lang="en-US" b="1" i="1">
              <a:cs typeface="Calibri"/>
            </a:endParaRPr>
          </a:p>
        </p:txBody>
      </p:sp>
      <p:sp>
        <p:nvSpPr>
          <p:cNvPr id="7" name="TextBox 6">
            <a:extLst>
              <a:ext uri="{FF2B5EF4-FFF2-40B4-BE49-F238E27FC236}">
                <a16:creationId xmlns:a16="http://schemas.microsoft.com/office/drawing/2014/main" id="{03164D5E-3E2F-2C48-BDA4-309AE020C58F}"/>
              </a:ext>
            </a:extLst>
          </p:cNvPr>
          <p:cNvSpPr txBox="1"/>
          <p:nvPr/>
        </p:nvSpPr>
        <p:spPr>
          <a:xfrm>
            <a:off x="2658904" y="6180863"/>
            <a:ext cx="6002446" cy="646331"/>
          </a:xfrm>
          <a:prstGeom prst="rect">
            <a:avLst/>
          </a:prstGeom>
          <a:noFill/>
        </p:spPr>
        <p:txBody>
          <a:bodyPr wrap="square" lIns="91440" tIns="45720" rIns="91440" bIns="45720" rtlCol="0" anchor="t">
            <a:spAutoFit/>
          </a:bodyPr>
          <a:lstStyle/>
          <a:p>
            <a:pPr algn="ctr"/>
            <a:r>
              <a:rPr lang="en-US" sz="1200">
                <a:solidFill>
                  <a:schemeClr val="bg1"/>
                </a:solidFill>
              </a:rPr>
              <a:t>Source: RAFT data on 115 projects in the Pain and Opioid portfolio with start years between 2014-2023.</a:t>
            </a:r>
          </a:p>
          <a:p>
            <a:pPr algn="ctr"/>
            <a:r>
              <a:rPr lang="en-US" sz="1200" baseline="30000">
                <a:solidFill>
                  <a:schemeClr val="bg1"/>
                </a:solidFill>
              </a:rPr>
              <a:t>1</a:t>
            </a:r>
            <a:r>
              <a:rPr lang="en-US" sz="1200">
                <a:solidFill>
                  <a:schemeClr val="bg1"/>
                </a:solidFill>
              </a:rPr>
              <a:t>The full list of portfolio investigators can be found in Appendix C.</a:t>
            </a:r>
            <a:endParaRPr lang="en-US" sz="1200" baseline="30000">
              <a:solidFill>
                <a:schemeClr val="bg1"/>
              </a:solidFill>
            </a:endParaRPr>
          </a:p>
        </p:txBody>
      </p:sp>
      <p:sp>
        <p:nvSpPr>
          <p:cNvPr id="12" name="Rectangle 11">
            <a:extLst>
              <a:ext uri="{FF2B5EF4-FFF2-40B4-BE49-F238E27FC236}">
                <a16:creationId xmlns:a16="http://schemas.microsoft.com/office/drawing/2014/main" id="{51662094-10E9-CFB7-A7A9-6084012C1B09}"/>
              </a:ext>
            </a:extLst>
          </p:cNvPr>
          <p:cNvSpPr/>
          <p:nvPr/>
        </p:nvSpPr>
        <p:spPr>
          <a:xfrm>
            <a:off x="294819" y="1377810"/>
            <a:ext cx="11639484" cy="560021"/>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FFFFFF"/>
                </a:solidFill>
                <a:ea typeface="+mn-lt"/>
                <a:cs typeface="+mn-lt"/>
              </a:rPr>
              <a:t>How many investigators have contributed to the POp AMP? </a:t>
            </a:r>
            <a:endParaRPr lang="en-US"/>
          </a:p>
        </p:txBody>
      </p:sp>
      <p:sp>
        <p:nvSpPr>
          <p:cNvPr id="14" name="Rectangle 13">
            <a:extLst>
              <a:ext uri="{FF2B5EF4-FFF2-40B4-BE49-F238E27FC236}">
                <a16:creationId xmlns:a16="http://schemas.microsoft.com/office/drawing/2014/main" id="{CE3FE123-A458-A01E-F917-875D6E266B66}"/>
              </a:ext>
            </a:extLst>
          </p:cNvPr>
          <p:cNvSpPr/>
          <p:nvPr/>
        </p:nvSpPr>
        <p:spPr>
          <a:xfrm>
            <a:off x="298189" y="1912625"/>
            <a:ext cx="3853642" cy="3821921"/>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panose="020B0604020202020204" pitchFamily="34" charset="0"/>
              <a:buChar char="•"/>
            </a:pPr>
            <a:r>
              <a:rPr lang="en-US" sz="1600">
                <a:solidFill>
                  <a:schemeClr val="tx1"/>
                </a:solidFill>
                <a:cs typeface="Arial"/>
              </a:rPr>
              <a:t>There are 103 investigators</a:t>
            </a:r>
            <a:r>
              <a:rPr lang="en-US" sz="1600" baseline="30000">
                <a:solidFill>
                  <a:schemeClr val="tx1"/>
                </a:solidFill>
                <a:cs typeface="Arial"/>
              </a:rPr>
              <a:t>1</a:t>
            </a:r>
            <a:r>
              <a:rPr lang="en-US" sz="1600">
                <a:solidFill>
                  <a:schemeClr val="tx1"/>
                </a:solidFill>
                <a:cs typeface="Arial"/>
              </a:rPr>
              <a:t> and 115 projects in the AMP as of 2023 </a:t>
            </a:r>
          </a:p>
          <a:p>
            <a:pPr marL="742950" lvl="1" indent="-285750">
              <a:buFont typeface="Arial,Sans-Serif" panose="020B0604020202020204" pitchFamily="34" charset="0"/>
              <a:buChar char="•"/>
            </a:pPr>
            <a:r>
              <a:rPr lang="en-US" sz="1400">
                <a:solidFill>
                  <a:schemeClr val="tx1"/>
                </a:solidFill>
                <a:cs typeface="Arial"/>
              </a:rPr>
              <a:t>Some investigators work or have worked on more than one project in the POp AMP</a:t>
            </a:r>
          </a:p>
          <a:p>
            <a:pPr marL="742950" lvl="1" indent="-285750">
              <a:buFont typeface="Arial,Sans-Serif" panose="020B0604020202020204" pitchFamily="34" charset="0"/>
              <a:buChar char="•"/>
            </a:pPr>
            <a:r>
              <a:rPr lang="en-US" sz="1400">
                <a:solidFill>
                  <a:schemeClr val="tx1"/>
                </a:solidFill>
                <a:cs typeface="Arial"/>
              </a:rPr>
              <a:t>8 investigators have finished their POp AMP projects as of 2023, so 95 investigators are currently active </a:t>
            </a:r>
            <a:r>
              <a:rPr lang="en-US" sz="1400" i="1">
                <a:solidFill>
                  <a:schemeClr val="tx1"/>
                </a:solidFill>
                <a:cs typeface="Arial"/>
              </a:rPr>
              <a:t>(see pages 42 and 43 for details)</a:t>
            </a:r>
          </a:p>
        </p:txBody>
      </p:sp>
      <p:grpSp>
        <p:nvGrpSpPr>
          <p:cNvPr id="76" name="Group 75">
            <a:extLst>
              <a:ext uri="{FF2B5EF4-FFF2-40B4-BE49-F238E27FC236}">
                <a16:creationId xmlns:a16="http://schemas.microsoft.com/office/drawing/2014/main" id="{546FBBDF-1897-C7F3-2B8D-00F51957F946}"/>
              </a:ext>
            </a:extLst>
          </p:cNvPr>
          <p:cNvGrpSpPr/>
          <p:nvPr/>
        </p:nvGrpSpPr>
        <p:grpSpPr>
          <a:xfrm>
            <a:off x="4453765" y="2030974"/>
            <a:ext cx="7192395" cy="3931847"/>
            <a:chOff x="973942" y="938074"/>
            <a:chExt cx="7192395" cy="3964599"/>
          </a:xfrm>
        </p:grpSpPr>
        <p:sp>
          <p:nvSpPr>
            <p:cNvPr id="79" name="rc5">
              <a:extLst>
                <a:ext uri="{FF2B5EF4-FFF2-40B4-BE49-F238E27FC236}">
                  <a16:creationId xmlns:a16="http://schemas.microsoft.com/office/drawing/2014/main" id="{62785B78-FD6D-199E-9ACC-B05D9AEFC07A}"/>
                </a:ext>
              </a:extLst>
            </p:cNvPr>
            <p:cNvSpPr/>
            <p:nvPr/>
          </p:nvSpPr>
          <p:spPr>
            <a:xfrm>
              <a:off x="1419288" y="1205616"/>
              <a:ext cx="6747049" cy="2940446"/>
            </a:xfrm>
            <a:prstGeom prst="rect">
              <a:avLst/>
            </a:prstGeom>
            <a:solidFill>
              <a:srgbClr val="FFFFFF">
                <a:alpha val="100000"/>
              </a:srgbClr>
            </a:solidFill>
          </p:spPr>
          <p:txBody>
            <a:bodyPr/>
            <a:lstStyle/>
            <a:p>
              <a:endParaRPr sz="2000"/>
            </a:p>
          </p:txBody>
        </p:sp>
        <p:sp>
          <p:nvSpPr>
            <p:cNvPr id="80" name="pl6">
              <a:extLst>
                <a:ext uri="{FF2B5EF4-FFF2-40B4-BE49-F238E27FC236}">
                  <a16:creationId xmlns:a16="http://schemas.microsoft.com/office/drawing/2014/main" id="{C4016F6E-7723-4735-02E1-1EE2638F1395}"/>
                </a:ext>
              </a:extLst>
            </p:cNvPr>
            <p:cNvSpPr/>
            <p:nvPr/>
          </p:nvSpPr>
          <p:spPr>
            <a:xfrm>
              <a:off x="1419288" y="4146062"/>
              <a:ext cx="6747049" cy="0"/>
            </a:xfrm>
            <a:custGeom>
              <a:avLst/>
              <a:gdLst/>
              <a:ahLst/>
              <a:cxnLst/>
              <a:rect l="0" t="0" r="0" b="0"/>
              <a:pathLst>
                <a:path w="6747049">
                  <a:moveTo>
                    <a:pt x="0" y="0"/>
                  </a:moveTo>
                  <a:lnTo>
                    <a:pt x="6747049" y="0"/>
                  </a:lnTo>
                  <a:lnTo>
                    <a:pt x="6747049" y="0"/>
                  </a:lnTo>
                </a:path>
              </a:pathLst>
            </a:custGeom>
            <a:ln w="12318" cap="flat">
              <a:solidFill>
                <a:srgbClr val="EBEBEB">
                  <a:alpha val="100000"/>
                </a:srgbClr>
              </a:solidFill>
              <a:prstDash val="solid"/>
              <a:round/>
            </a:ln>
          </p:spPr>
          <p:txBody>
            <a:bodyPr/>
            <a:lstStyle/>
            <a:p>
              <a:endParaRPr sz="2000"/>
            </a:p>
          </p:txBody>
        </p:sp>
        <p:sp>
          <p:nvSpPr>
            <p:cNvPr id="81" name="pl7">
              <a:extLst>
                <a:ext uri="{FF2B5EF4-FFF2-40B4-BE49-F238E27FC236}">
                  <a16:creationId xmlns:a16="http://schemas.microsoft.com/office/drawing/2014/main" id="{56179312-E9E6-08E3-7D3D-0B4DC898F7F0}"/>
                </a:ext>
              </a:extLst>
            </p:cNvPr>
            <p:cNvSpPr/>
            <p:nvPr/>
          </p:nvSpPr>
          <p:spPr>
            <a:xfrm>
              <a:off x="1419288" y="3589159"/>
              <a:ext cx="6747049" cy="0"/>
            </a:xfrm>
            <a:custGeom>
              <a:avLst/>
              <a:gdLst/>
              <a:ahLst/>
              <a:cxnLst/>
              <a:rect l="0" t="0" r="0" b="0"/>
              <a:pathLst>
                <a:path w="6747049">
                  <a:moveTo>
                    <a:pt x="0" y="0"/>
                  </a:moveTo>
                  <a:lnTo>
                    <a:pt x="6747049" y="0"/>
                  </a:lnTo>
                  <a:lnTo>
                    <a:pt x="6747049" y="0"/>
                  </a:lnTo>
                </a:path>
              </a:pathLst>
            </a:custGeom>
            <a:ln w="12318" cap="flat">
              <a:solidFill>
                <a:srgbClr val="EBEBEB">
                  <a:alpha val="100000"/>
                </a:srgbClr>
              </a:solidFill>
              <a:prstDash val="solid"/>
              <a:round/>
            </a:ln>
          </p:spPr>
          <p:txBody>
            <a:bodyPr/>
            <a:lstStyle/>
            <a:p>
              <a:endParaRPr sz="2000"/>
            </a:p>
          </p:txBody>
        </p:sp>
        <p:sp>
          <p:nvSpPr>
            <p:cNvPr id="82" name="pl8">
              <a:extLst>
                <a:ext uri="{FF2B5EF4-FFF2-40B4-BE49-F238E27FC236}">
                  <a16:creationId xmlns:a16="http://schemas.microsoft.com/office/drawing/2014/main" id="{B6FB2E8F-792B-72A7-5008-AA5031A64586}"/>
                </a:ext>
              </a:extLst>
            </p:cNvPr>
            <p:cNvSpPr/>
            <p:nvPr/>
          </p:nvSpPr>
          <p:spPr>
            <a:xfrm>
              <a:off x="1419288" y="3032257"/>
              <a:ext cx="6747049" cy="0"/>
            </a:xfrm>
            <a:custGeom>
              <a:avLst/>
              <a:gdLst/>
              <a:ahLst/>
              <a:cxnLst/>
              <a:rect l="0" t="0" r="0" b="0"/>
              <a:pathLst>
                <a:path w="6747049">
                  <a:moveTo>
                    <a:pt x="0" y="0"/>
                  </a:moveTo>
                  <a:lnTo>
                    <a:pt x="6747049" y="0"/>
                  </a:lnTo>
                  <a:lnTo>
                    <a:pt x="6747049" y="0"/>
                  </a:lnTo>
                </a:path>
              </a:pathLst>
            </a:custGeom>
            <a:ln w="12318" cap="flat">
              <a:solidFill>
                <a:srgbClr val="EBEBEB">
                  <a:alpha val="100000"/>
                </a:srgbClr>
              </a:solidFill>
              <a:prstDash val="solid"/>
              <a:round/>
            </a:ln>
          </p:spPr>
          <p:txBody>
            <a:bodyPr/>
            <a:lstStyle/>
            <a:p>
              <a:endParaRPr sz="2000"/>
            </a:p>
          </p:txBody>
        </p:sp>
        <p:sp>
          <p:nvSpPr>
            <p:cNvPr id="83" name="pl9">
              <a:extLst>
                <a:ext uri="{FF2B5EF4-FFF2-40B4-BE49-F238E27FC236}">
                  <a16:creationId xmlns:a16="http://schemas.microsoft.com/office/drawing/2014/main" id="{BB6E0BE8-B2EC-BBDF-271D-1EF47E1E7C31}"/>
                </a:ext>
              </a:extLst>
            </p:cNvPr>
            <p:cNvSpPr/>
            <p:nvPr/>
          </p:nvSpPr>
          <p:spPr>
            <a:xfrm>
              <a:off x="1419288" y="2475354"/>
              <a:ext cx="6747049" cy="0"/>
            </a:xfrm>
            <a:custGeom>
              <a:avLst/>
              <a:gdLst/>
              <a:ahLst/>
              <a:cxnLst/>
              <a:rect l="0" t="0" r="0" b="0"/>
              <a:pathLst>
                <a:path w="6747049">
                  <a:moveTo>
                    <a:pt x="0" y="0"/>
                  </a:moveTo>
                  <a:lnTo>
                    <a:pt x="6747049" y="0"/>
                  </a:lnTo>
                  <a:lnTo>
                    <a:pt x="6747049" y="0"/>
                  </a:lnTo>
                </a:path>
              </a:pathLst>
            </a:custGeom>
            <a:ln w="12318" cap="flat">
              <a:solidFill>
                <a:srgbClr val="EBEBEB">
                  <a:alpha val="100000"/>
                </a:srgbClr>
              </a:solidFill>
              <a:prstDash val="solid"/>
              <a:round/>
            </a:ln>
          </p:spPr>
          <p:txBody>
            <a:bodyPr/>
            <a:lstStyle/>
            <a:p>
              <a:endParaRPr sz="2000"/>
            </a:p>
          </p:txBody>
        </p:sp>
        <p:sp>
          <p:nvSpPr>
            <p:cNvPr id="84" name="pl10">
              <a:extLst>
                <a:ext uri="{FF2B5EF4-FFF2-40B4-BE49-F238E27FC236}">
                  <a16:creationId xmlns:a16="http://schemas.microsoft.com/office/drawing/2014/main" id="{4B84FD5E-A3A7-560E-E8F0-09210F02A9A8}"/>
                </a:ext>
              </a:extLst>
            </p:cNvPr>
            <p:cNvSpPr/>
            <p:nvPr/>
          </p:nvSpPr>
          <p:spPr>
            <a:xfrm>
              <a:off x="1419288" y="1918451"/>
              <a:ext cx="6747049" cy="0"/>
            </a:xfrm>
            <a:custGeom>
              <a:avLst/>
              <a:gdLst/>
              <a:ahLst/>
              <a:cxnLst/>
              <a:rect l="0" t="0" r="0" b="0"/>
              <a:pathLst>
                <a:path w="6747049">
                  <a:moveTo>
                    <a:pt x="0" y="0"/>
                  </a:moveTo>
                  <a:lnTo>
                    <a:pt x="6747049" y="0"/>
                  </a:lnTo>
                  <a:lnTo>
                    <a:pt x="6747049" y="0"/>
                  </a:lnTo>
                </a:path>
              </a:pathLst>
            </a:custGeom>
            <a:ln w="12318" cap="flat">
              <a:solidFill>
                <a:srgbClr val="EBEBEB">
                  <a:alpha val="100000"/>
                </a:srgbClr>
              </a:solidFill>
              <a:prstDash val="solid"/>
              <a:round/>
            </a:ln>
          </p:spPr>
          <p:txBody>
            <a:bodyPr/>
            <a:lstStyle/>
            <a:p>
              <a:endParaRPr sz="2000"/>
            </a:p>
          </p:txBody>
        </p:sp>
        <p:sp>
          <p:nvSpPr>
            <p:cNvPr id="85" name="pl11">
              <a:extLst>
                <a:ext uri="{FF2B5EF4-FFF2-40B4-BE49-F238E27FC236}">
                  <a16:creationId xmlns:a16="http://schemas.microsoft.com/office/drawing/2014/main" id="{B3E25453-4DA1-5EAC-26BC-F7539579B681}"/>
                </a:ext>
              </a:extLst>
            </p:cNvPr>
            <p:cNvSpPr/>
            <p:nvPr/>
          </p:nvSpPr>
          <p:spPr>
            <a:xfrm>
              <a:off x="1419288" y="1361549"/>
              <a:ext cx="6747049" cy="0"/>
            </a:xfrm>
            <a:custGeom>
              <a:avLst/>
              <a:gdLst/>
              <a:ahLst/>
              <a:cxnLst/>
              <a:rect l="0" t="0" r="0" b="0"/>
              <a:pathLst>
                <a:path w="6747049">
                  <a:moveTo>
                    <a:pt x="0" y="0"/>
                  </a:moveTo>
                  <a:lnTo>
                    <a:pt x="6747049" y="0"/>
                  </a:lnTo>
                  <a:lnTo>
                    <a:pt x="6747049" y="0"/>
                  </a:lnTo>
                </a:path>
              </a:pathLst>
            </a:custGeom>
            <a:ln w="12318" cap="flat">
              <a:solidFill>
                <a:srgbClr val="EBEBEB">
                  <a:alpha val="100000"/>
                </a:srgbClr>
              </a:solidFill>
              <a:prstDash val="solid"/>
              <a:round/>
            </a:ln>
          </p:spPr>
          <p:txBody>
            <a:bodyPr/>
            <a:lstStyle/>
            <a:p>
              <a:endParaRPr sz="2000"/>
            </a:p>
          </p:txBody>
        </p:sp>
        <p:sp>
          <p:nvSpPr>
            <p:cNvPr id="86" name="rc12">
              <a:extLst>
                <a:ext uri="{FF2B5EF4-FFF2-40B4-BE49-F238E27FC236}">
                  <a16:creationId xmlns:a16="http://schemas.microsoft.com/office/drawing/2014/main" id="{9E1AEAE8-0CB1-1C3A-0CE4-0C387EBFDD79}"/>
                </a:ext>
              </a:extLst>
            </p:cNvPr>
            <p:cNvSpPr/>
            <p:nvPr/>
          </p:nvSpPr>
          <p:spPr>
            <a:xfrm>
              <a:off x="1725972" y="4123786"/>
              <a:ext cx="322825" cy="22276"/>
            </a:xfrm>
            <a:prstGeom prst="rect">
              <a:avLst/>
            </a:prstGeom>
            <a:solidFill>
              <a:srgbClr val="4472C4">
                <a:alpha val="100000"/>
              </a:srgbClr>
            </a:solidFill>
          </p:spPr>
          <p:txBody>
            <a:bodyPr/>
            <a:lstStyle/>
            <a:p>
              <a:endParaRPr sz="2000"/>
            </a:p>
          </p:txBody>
        </p:sp>
        <p:sp>
          <p:nvSpPr>
            <p:cNvPr id="87" name="rc13">
              <a:extLst>
                <a:ext uri="{FF2B5EF4-FFF2-40B4-BE49-F238E27FC236}">
                  <a16:creationId xmlns:a16="http://schemas.microsoft.com/office/drawing/2014/main" id="{87310697-C197-7986-41F3-3A8E3FCFE5D8}"/>
                </a:ext>
              </a:extLst>
            </p:cNvPr>
            <p:cNvSpPr/>
            <p:nvPr/>
          </p:nvSpPr>
          <p:spPr>
            <a:xfrm>
              <a:off x="3017273" y="4079234"/>
              <a:ext cx="322825" cy="66828"/>
            </a:xfrm>
            <a:prstGeom prst="rect">
              <a:avLst/>
            </a:prstGeom>
            <a:solidFill>
              <a:srgbClr val="4472C4">
                <a:alpha val="100000"/>
              </a:srgbClr>
            </a:solidFill>
          </p:spPr>
          <p:txBody>
            <a:bodyPr/>
            <a:lstStyle/>
            <a:p>
              <a:endParaRPr sz="2000"/>
            </a:p>
          </p:txBody>
        </p:sp>
        <p:sp>
          <p:nvSpPr>
            <p:cNvPr id="88" name="rc14">
              <a:extLst>
                <a:ext uri="{FF2B5EF4-FFF2-40B4-BE49-F238E27FC236}">
                  <a16:creationId xmlns:a16="http://schemas.microsoft.com/office/drawing/2014/main" id="{1EC0D572-B969-F4F4-A27F-52B712AA82F6}"/>
                </a:ext>
              </a:extLst>
            </p:cNvPr>
            <p:cNvSpPr/>
            <p:nvPr/>
          </p:nvSpPr>
          <p:spPr>
            <a:xfrm>
              <a:off x="3662924" y="3990129"/>
              <a:ext cx="322825" cy="155932"/>
            </a:xfrm>
            <a:prstGeom prst="rect">
              <a:avLst/>
            </a:prstGeom>
            <a:solidFill>
              <a:srgbClr val="4472C4">
                <a:alpha val="100000"/>
              </a:srgbClr>
            </a:solidFill>
          </p:spPr>
          <p:txBody>
            <a:bodyPr/>
            <a:lstStyle/>
            <a:p>
              <a:endParaRPr sz="2000"/>
            </a:p>
          </p:txBody>
        </p:sp>
        <p:sp>
          <p:nvSpPr>
            <p:cNvPr id="89" name="rc15">
              <a:extLst>
                <a:ext uri="{FF2B5EF4-FFF2-40B4-BE49-F238E27FC236}">
                  <a16:creationId xmlns:a16="http://schemas.microsoft.com/office/drawing/2014/main" id="{F3906BA3-CCFC-51D3-AAC5-80B4A7CD00FF}"/>
                </a:ext>
              </a:extLst>
            </p:cNvPr>
            <p:cNvSpPr/>
            <p:nvPr/>
          </p:nvSpPr>
          <p:spPr>
            <a:xfrm>
              <a:off x="4308574" y="3655988"/>
              <a:ext cx="322825" cy="490074"/>
            </a:xfrm>
            <a:prstGeom prst="rect">
              <a:avLst/>
            </a:prstGeom>
            <a:solidFill>
              <a:srgbClr val="4472C4">
                <a:alpha val="100000"/>
              </a:srgbClr>
            </a:solidFill>
          </p:spPr>
          <p:txBody>
            <a:bodyPr/>
            <a:lstStyle/>
            <a:p>
              <a:endParaRPr sz="2000"/>
            </a:p>
          </p:txBody>
        </p:sp>
        <p:sp>
          <p:nvSpPr>
            <p:cNvPr id="90" name="rc16">
              <a:extLst>
                <a:ext uri="{FF2B5EF4-FFF2-40B4-BE49-F238E27FC236}">
                  <a16:creationId xmlns:a16="http://schemas.microsoft.com/office/drawing/2014/main" id="{D2849F61-A0E6-C44A-5F49-8D7EED0B260A}"/>
                </a:ext>
              </a:extLst>
            </p:cNvPr>
            <p:cNvSpPr/>
            <p:nvPr/>
          </p:nvSpPr>
          <p:spPr>
            <a:xfrm>
              <a:off x="4954225" y="3321846"/>
              <a:ext cx="322825" cy="824216"/>
            </a:xfrm>
            <a:prstGeom prst="rect">
              <a:avLst/>
            </a:prstGeom>
            <a:solidFill>
              <a:srgbClr val="4472C4">
                <a:alpha val="100000"/>
              </a:srgbClr>
            </a:solidFill>
          </p:spPr>
          <p:txBody>
            <a:bodyPr/>
            <a:lstStyle/>
            <a:p>
              <a:endParaRPr sz="2000"/>
            </a:p>
          </p:txBody>
        </p:sp>
        <p:sp>
          <p:nvSpPr>
            <p:cNvPr id="91" name="rc17">
              <a:extLst>
                <a:ext uri="{FF2B5EF4-FFF2-40B4-BE49-F238E27FC236}">
                  <a16:creationId xmlns:a16="http://schemas.microsoft.com/office/drawing/2014/main" id="{F7DC7002-1ECD-68F5-74A1-E96BA17CAF85}"/>
                </a:ext>
              </a:extLst>
            </p:cNvPr>
            <p:cNvSpPr/>
            <p:nvPr/>
          </p:nvSpPr>
          <p:spPr>
            <a:xfrm>
              <a:off x="5599875" y="2809496"/>
              <a:ext cx="322825" cy="1336566"/>
            </a:xfrm>
            <a:prstGeom prst="rect">
              <a:avLst/>
            </a:prstGeom>
            <a:solidFill>
              <a:srgbClr val="4472C4">
                <a:alpha val="100000"/>
              </a:srgbClr>
            </a:solidFill>
          </p:spPr>
          <p:txBody>
            <a:bodyPr/>
            <a:lstStyle/>
            <a:p>
              <a:endParaRPr sz="2000"/>
            </a:p>
          </p:txBody>
        </p:sp>
        <p:sp>
          <p:nvSpPr>
            <p:cNvPr id="92" name="rc18">
              <a:extLst>
                <a:ext uri="{FF2B5EF4-FFF2-40B4-BE49-F238E27FC236}">
                  <a16:creationId xmlns:a16="http://schemas.microsoft.com/office/drawing/2014/main" id="{41CD4EF1-691F-BBCB-2F45-1E66A5F516E8}"/>
                </a:ext>
              </a:extLst>
            </p:cNvPr>
            <p:cNvSpPr/>
            <p:nvPr/>
          </p:nvSpPr>
          <p:spPr>
            <a:xfrm>
              <a:off x="6245526" y="2497630"/>
              <a:ext cx="322825" cy="1648432"/>
            </a:xfrm>
            <a:prstGeom prst="rect">
              <a:avLst/>
            </a:prstGeom>
            <a:solidFill>
              <a:srgbClr val="4472C4">
                <a:alpha val="100000"/>
              </a:srgbClr>
            </a:solidFill>
          </p:spPr>
          <p:txBody>
            <a:bodyPr/>
            <a:lstStyle/>
            <a:p>
              <a:endParaRPr sz="2000"/>
            </a:p>
          </p:txBody>
        </p:sp>
        <p:sp>
          <p:nvSpPr>
            <p:cNvPr id="93" name="rc19">
              <a:extLst>
                <a:ext uri="{FF2B5EF4-FFF2-40B4-BE49-F238E27FC236}">
                  <a16:creationId xmlns:a16="http://schemas.microsoft.com/office/drawing/2014/main" id="{EECFD386-46D0-E765-2D2F-698D5C5C9B29}"/>
                </a:ext>
              </a:extLst>
            </p:cNvPr>
            <p:cNvSpPr/>
            <p:nvPr/>
          </p:nvSpPr>
          <p:spPr>
            <a:xfrm>
              <a:off x="6891177" y="1985280"/>
              <a:ext cx="322825" cy="2160782"/>
            </a:xfrm>
            <a:prstGeom prst="rect">
              <a:avLst/>
            </a:prstGeom>
            <a:solidFill>
              <a:srgbClr val="4472C4">
                <a:alpha val="100000"/>
              </a:srgbClr>
            </a:solidFill>
          </p:spPr>
          <p:txBody>
            <a:bodyPr/>
            <a:lstStyle/>
            <a:p>
              <a:endParaRPr sz="2000"/>
            </a:p>
          </p:txBody>
        </p:sp>
        <p:sp>
          <p:nvSpPr>
            <p:cNvPr id="94" name="rc20">
              <a:extLst>
                <a:ext uri="{FF2B5EF4-FFF2-40B4-BE49-F238E27FC236}">
                  <a16:creationId xmlns:a16="http://schemas.microsoft.com/office/drawing/2014/main" id="{41856E9F-B706-91C2-62F0-26E210FB5382}"/>
                </a:ext>
              </a:extLst>
            </p:cNvPr>
            <p:cNvSpPr/>
            <p:nvPr/>
          </p:nvSpPr>
          <p:spPr>
            <a:xfrm>
              <a:off x="7536827" y="1851623"/>
              <a:ext cx="322825" cy="2294439"/>
            </a:xfrm>
            <a:prstGeom prst="rect">
              <a:avLst/>
            </a:prstGeom>
            <a:solidFill>
              <a:srgbClr val="4472C4">
                <a:alpha val="100000"/>
              </a:srgbClr>
            </a:solidFill>
          </p:spPr>
          <p:txBody>
            <a:bodyPr/>
            <a:lstStyle/>
            <a:p>
              <a:endParaRPr sz="2000"/>
            </a:p>
          </p:txBody>
        </p:sp>
        <p:sp>
          <p:nvSpPr>
            <p:cNvPr id="95" name="pl21">
              <a:extLst>
                <a:ext uri="{FF2B5EF4-FFF2-40B4-BE49-F238E27FC236}">
                  <a16:creationId xmlns:a16="http://schemas.microsoft.com/office/drawing/2014/main" id="{671BC540-8D93-287C-35A4-9975046F883B}"/>
                </a:ext>
              </a:extLst>
            </p:cNvPr>
            <p:cNvSpPr/>
            <p:nvPr/>
          </p:nvSpPr>
          <p:spPr>
            <a:xfrm>
              <a:off x="1887384" y="1584310"/>
              <a:ext cx="5810855" cy="2539476"/>
            </a:xfrm>
            <a:custGeom>
              <a:avLst/>
              <a:gdLst/>
              <a:ahLst/>
              <a:cxnLst/>
              <a:rect l="0" t="0" r="0" b="0"/>
              <a:pathLst>
                <a:path w="5810855" h="2539476">
                  <a:moveTo>
                    <a:pt x="0" y="2539476"/>
                  </a:moveTo>
                  <a:lnTo>
                    <a:pt x="1291301" y="2494924"/>
                  </a:lnTo>
                  <a:lnTo>
                    <a:pt x="1936951" y="2405819"/>
                  </a:lnTo>
                  <a:lnTo>
                    <a:pt x="2582602" y="2049401"/>
                  </a:lnTo>
                  <a:lnTo>
                    <a:pt x="3228253" y="1692984"/>
                  </a:lnTo>
                  <a:lnTo>
                    <a:pt x="3873903" y="1136081"/>
                  </a:lnTo>
                  <a:lnTo>
                    <a:pt x="4519554" y="735111"/>
                  </a:lnTo>
                  <a:lnTo>
                    <a:pt x="5165205" y="178208"/>
                  </a:lnTo>
                  <a:lnTo>
                    <a:pt x="5810855" y="0"/>
                  </a:lnTo>
                </a:path>
              </a:pathLst>
            </a:custGeom>
            <a:ln w="27101" cap="flat">
              <a:solidFill>
                <a:srgbClr val="A5A5A5">
                  <a:alpha val="100000"/>
                </a:srgbClr>
              </a:solidFill>
              <a:prstDash val="solid"/>
              <a:round/>
            </a:ln>
          </p:spPr>
          <p:txBody>
            <a:bodyPr/>
            <a:lstStyle/>
            <a:p>
              <a:endParaRPr sz="2000"/>
            </a:p>
          </p:txBody>
        </p:sp>
        <p:sp>
          <p:nvSpPr>
            <p:cNvPr id="96" name="tx22">
              <a:extLst>
                <a:ext uri="{FF2B5EF4-FFF2-40B4-BE49-F238E27FC236}">
                  <a16:creationId xmlns:a16="http://schemas.microsoft.com/office/drawing/2014/main" id="{47079216-3DF1-F720-CC46-DA6D08141B09}"/>
                </a:ext>
              </a:extLst>
            </p:cNvPr>
            <p:cNvSpPr/>
            <p:nvPr/>
          </p:nvSpPr>
          <p:spPr>
            <a:xfrm>
              <a:off x="1848397" y="4084333"/>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a:t>
              </a:r>
            </a:p>
          </p:txBody>
        </p:sp>
        <p:sp>
          <p:nvSpPr>
            <p:cNvPr id="97" name="tx23">
              <a:extLst>
                <a:ext uri="{FF2B5EF4-FFF2-40B4-BE49-F238E27FC236}">
                  <a16:creationId xmlns:a16="http://schemas.microsoft.com/office/drawing/2014/main" id="{49CD290B-FFF1-CB32-8F2F-80A5076EB13E}"/>
                </a:ext>
              </a:extLst>
            </p:cNvPr>
            <p:cNvSpPr/>
            <p:nvPr/>
          </p:nvSpPr>
          <p:spPr>
            <a:xfrm>
              <a:off x="3139698" y="4060277"/>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3</a:t>
              </a:r>
            </a:p>
          </p:txBody>
        </p:sp>
        <p:sp>
          <p:nvSpPr>
            <p:cNvPr id="98" name="tx24">
              <a:extLst>
                <a:ext uri="{FF2B5EF4-FFF2-40B4-BE49-F238E27FC236}">
                  <a16:creationId xmlns:a16="http://schemas.microsoft.com/office/drawing/2014/main" id="{F2940AD5-DE54-9C1D-59A4-76C9FEEC19EC}"/>
                </a:ext>
              </a:extLst>
            </p:cNvPr>
            <p:cNvSpPr/>
            <p:nvPr/>
          </p:nvSpPr>
          <p:spPr>
            <a:xfrm>
              <a:off x="3785349" y="4019216"/>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7</a:t>
              </a:r>
            </a:p>
          </p:txBody>
        </p:sp>
        <p:sp>
          <p:nvSpPr>
            <p:cNvPr id="99" name="tx25">
              <a:extLst>
                <a:ext uri="{FF2B5EF4-FFF2-40B4-BE49-F238E27FC236}">
                  <a16:creationId xmlns:a16="http://schemas.microsoft.com/office/drawing/2014/main" id="{28D9CBC4-4E85-B00E-3492-5DCDECF285E6}"/>
                </a:ext>
              </a:extLst>
            </p:cNvPr>
            <p:cNvSpPr/>
            <p:nvPr/>
          </p:nvSpPr>
          <p:spPr>
            <a:xfrm>
              <a:off x="4392012" y="3850434"/>
              <a:ext cx="155949"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22</a:t>
              </a:r>
            </a:p>
          </p:txBody>
        </p:sp>
        <p:sp>
          <p:nvSpPr>
            <p:cNvPr id="100" name="tx26">
              <a:extLst>
                <a:ext uri="{FF2B5EF4-FFF2-40B4-BE49-F238E27FC236}">
                  <a16:creationId xmlns:a16="http://schemas.microsoft.com/office/drawing/2014/main" id="{74604CE1-B691-06D1-B242-2598E0A1E2A7}"/>
                </a:ext>
              </a:extLst>
            </p:cNvPr>
            <p:cNvSpPr/>
            <p:nvPr/>
          </p:nvSpPr>
          <p:spPr>
            <a:xfrm>
              <a:off x="5037663" y="3681583"/>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37</a:t>
              </a:r>
            </a:p>
          </p:txBody>
        </p:sp>
        <p:sp>
          <p:nvSpPr>
            <p:cNvPr id="102" name="tx27">
              <a:extLst>
                <a:ext uri="{FF2B5EF4-FFF2-40B4-BE49-F238E27FC236}">
                  <a16:creationId xmlns:a16="http://schemas.microsoft.com/office/drawing/2014/main" id="{1014BDF4-6CE7-D4F5-CCCF-D58E7125E121}"/>
                </a:ext>
              </a:extLst>
            </p:cNvPr>
            <p:cNvSpPr/>
            <p:nvPr/>
          </p:nvSpPr>
          <p:spPr>
            <a:xfrm>
              <a:off x="5683313" y="3425476"/>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60</a:t>
              </a:r>
            </a:p>
          </p:txBody>
        </p:sp>
        <p:sp>
          <p:nvSpPr>
            <p:cNvPr id="103" name="tx28">
              <a:extLst>
                <a:ext uri="{FF2B5EF4-FFF2-40B4-BE49-F238E27FC236}">
                  <a16:creationId xmlns:a16="http://schemas.microsoft.com/office/drawing/2014/main" id="{3AA808D5-A181-376C-BB2F-C531579D6B98}"/>
                </a:ext>
              </a:extLst>
            </p:cNvPr>
            <p:cNvSpPr/>
            <p:nvPr/>
          </p:nvSpPr>
          <p:spPr>
            <a:xfrm>
              <a:off x="6328964" y="3271666"/>
              <a:ext cx="155949" cy="100360"/>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74</a:t>
              </a:r>
            </a:p>
          </p:txBody>
        </p:sp>
        <p:sp>
          <p:nvSpPr>
            <p:cNvPr id="104" name="tx29">
              <a:extLst>
                <a:ext uri="{FF2B5EF4-FFF2-40B4-BE49-F238E27FC236}">
                  <a16:creationId xmlns:a16="http://schemas.microsoft.com/office/drawing/2014/main" id="{6A6C1DCE-2420-C3FE-BB56-A151AEE04EF2}"/>
                </a:ext>
              </a:extLst>
            </p:cNvPr>
            <p:cNvSpPr/>
            <p:nvPr/>
          </p:nvSpPr>
          <p:spPr>
            <a:xfrm>
              <a:off x="6974615" y="301336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97</a:t>
              </a:r>
            </a:p>
          </p:txBody>
        </p:sp>
        <p:sp>
          <p:nvSpPr>
            <p:cNvPr id="106" name="tx30">
              <a:extLst>
                <a:ext uri="{FF2B5EF4-FFF2-40B4-BE49-F238E27FC236}">
                  <a16:creationId xmlns:a16="http://schemas.microsoft.com/office/drawing/2014/main" id="{22818623-5A47-495C-6531-92F99C01BE01}"/>
                </a:ext>
              </a:extLst>
            </p:cNvPr>
            <p:cNvSpPr/>
            <p:nvPr/>
          </p:nvSpPr>
          <p:spPr>
            <a:xfrm>
              <a:off x="7581278" y="2946471"/>
              <a:ext cx="23392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FFFFFF">
                      <a:alpha val="100000"/>
                    </a:srgbClr>
                  </a:solidFill>
                  <a:cs typeface="Arial"/>
                </a:rPr>
                <a:t>103</a:t>
              </a:r>
            </a:p>
          </p:txBody>
        </p:sp>
        <p:sp>
          <p:nvSpPr>
            <p:cNvPr id="107" name="tx31">
              <a:extLst>
                <a:ext uri="{FF2B5EF4-FFF2-40B4-BE49-F238E27FC236}">
                  <a16:creationId xmlns:a16="http://schemas.microsoft.com/office/drawing/2014/main" id="{852A39CC-E7A7-9957-55A3-21650A210806}"/>
                </a:ext>
              </a:extLst>
            </p:cNvPr>
            <p:cNvSpPr/>
            <p:nvPr/>
          </p:nvSpPr>
          <p:spPr>
            <a:xfrm>
              <a:off x="1848397" y="3961814"/>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a:t>
              </a:r>
            </a:p>
          </p:txBody>
        </p:sp>
        <p:sp>
          <p:nvSpPr>
            <p:cNvPr id="108" name="tx32">
              <a:extLst>
                <a:ext uri="{FF2B5EF4-FFF2-40B4-BE49-F238E27FC236}">
                  <a16:creationId xmlns:a16="http://schemas.microsoft.com/office/drawing/2014/main" id="{FCD7F257-E656-008E-7354-C648401FDCAE}"/>
                </a:ext>
              </a:extLst>
            </p:cNvPr>
            <p:cNvSpPr/>
            <p:nvPr/>
          </p:nvSpPr>
          <p:spPr>
            <a:xfrm>
              <a:off x="3139698" y="3915482"/>
              <a:ext cx="77974"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3</a:t>
              </a:r>
            </a:p>
          </p:txBody>
        </p:sp>
        <p:sp>
          <p:nvSpPr>
            <p:cNvPr id="109" name="tx33">
              <a:extLst>
                <a:ext uri="{FF2B5EF4-FFF2-40B4-BE49-F238E27FC236}">
                  <a16:creationId xmlns:a16="http://schemas.microsoft.com/office/drawing/2014/main" id="{4C5175B0-3E12-DA4E-9865-CB28238449F4}"/>
                </a:ext>
              </a:extLst>
            </p:cNvPr>
            <p:cNvSpPr/>
            <p:nvPr/>
          </p:nvSpPr>
          <p:spPr>
            <a:xfrm>
              <a:off x="3785349" y="3829869"/>
              <a:ext cx="77974" cy="99060"/>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7</a:t>
              </a:r>
            </a:p>
          </p:txBody>
        </p:sp>
        <p:sp>
          <p:nvSpPr>
            <p:cNvPr id="110" name="tx34">
              <a:extLst>
                <a:ext uri="{FF2B5EF4-FFF2-40B4-BE49-F238E27FC236}">
                  <a16:creationId xmlns:a16="http://schemas.microsoft.com/office/drawing/2014/main" id="{E06E16BC-630C-2DE5-9EDD-B9022A5C5974}"/>
                </a:ext>
              </a:extLst>
            </p:cNvPr>
            <p:cNvSpPr/>
            <p:nvPr/>
          </p:nvSpPr>
          <p:spPr>
            <a:xfrm>
              <a:off x="4392012" y="3469960"/>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23</a:t>
              </a:r>
            </a:p>
          </p:txBody>
        </p:sp>
        <p:sp>
          <p:nvSpPr>
            <p:cNvPr id="111" name="tx35">
              <a:extLst>
                <a:ext uri="{FF2B5EF4-FFF2-40B4-BE49-F238E27FC236}">
                  <a16:creationId xmlns:a16="http://schemas.microsoft.com/office/drawing/2014/main" id="{95283792-DEF9-41EE-3732-37723BD7936A}"/>
                </a:ext>
              </a:extLst>
            </p:cNvPr>
            <p:cNvSpPr/>
            <p:nvPr/>
          </p:nvSpPr>
          <p:spPr>
            <a:xfrm>
              <a:off x="5037663" y="3113542"/>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39</a:t>
              </a:r>
            </a:p>
          </p:txBody>
        </p:sp>
        <p:sp>
          <p:nvSpPr>
            <p:cNvPr id="112" name="tx36">
              <a:extLst>
                <a:ext uri="{FF2B5EF4-FFF2-40B4-BE49-F238E27FC236}">
                  <a16:creationId xmlns:a16="http://schemas.microsoft.com/office/drawing/2014/main" id="{1F95DAAC-F19F-1C51-AD4F-5D8F4C29E8FB}"/>
                </a:ext>
              </a:extLst>
            </p:cNvPr>
            <p:cNvSpPr/>
            <p:nvPr/>
          </p:nvSpPr>
          <p:spPr>
            <a:xfrm>
              <a:off x="5683313" y="255670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64</a:t>
              </a:r>
            </a:p>
          </p:txBody>
        </p:sp>
        <p:sp>
          <p:nvSpPr>
            <p:cNvPr id="113" name="tx37">
              <a:extLst>
                <a:ext uri="{FF2B5EF4-FFF2-40B4-BE49-F238E27FC236}">
                  <a16:creationId xmlns:a16="http://schemas.microsoft.com/office/drawing/2014/main" id="{1958A83A-B765-E532-0CFA-A58ABB500B53}"/>
                </a:ext>
              </a:extLst>
            </p:cNvPr>
            <p:cNvSpPr/>
            <p:nvPr/>
          </p:nvSpPr>
          <p:spPr>
            <a:xfrm>
              <a:off x="6328964" y="2155738"/>
              <a:ext cx="155949"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82</a:t>
              </a:r>
            </a:p>
          </p:txBody>
        </p:sp>
        <p:sp>
          <p:nvSpPr>
            <p:cNvPr id="114" name="tx38">
              <a:extLst>
                <a:ext uri="{FF2B5EF4-FFF2-40B4-BE49-F238E27FC236}">
                  <a16:creationId xmlns:a16="http://schemas.microsoft.com/office/drawing/2014/main" id="{9F704DD5-3D58-AE91-98F0-2E46A6087BBB}"/>
                </a:ext>
              </a:extLst>
            </p:cNvPr>
            <p:cNvSpPr/>
            <p:nvPr/>
          </p:nvSpPr>
          <p:spPr>
            <a:xfrm>
              <a:off x="6935627" y="1598835"/>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107</a:t>
              </a:r>
            </a:p>
          </p:txBody>
        </p:sp>
        <p:sp>
          <p:nvSpPr>
            <p:cNvPr id="115" name="tx39">
              <a:extLst>
                <a:ext uri="{FF2B5EF4-FFF2-40B4-BE49-F238E27FC236}">
                  <a16:creationId xmlns:a16="http://schemas.microsoft.com/office/drawing/2014/main" id="{A0341573-45AF-A1F3-73F9-AAD73027AF64}"/>
                </a:ext>
              </a:extLst>
            </p:cNvPr>
            <p:cNvSpPr/>
            <p:nvPr/>
          </p:nvSpPr>
          <p:spPr>
            <a:xfrm>
              <a:off x="7581278" y="1420626"/>
              <a:ext cx="233924" cy="102482"/>
            </a:xfrm>
            <a:prstGeom prst="rect">
              <a:avLst/>
            </a:prstGeom>
            <a:noFill/>
          </p:spPr>
          <p:txBody>
            <a:bodyPr wrap="none" lIns="0" tIns="0" rIns="0" bIns="0" anchor="ctr" anchorCtr="1"/>
            <a:lstStyle/>
            <a:p>
              <a:pPr marL="0" marR="0" indent="0" algn="l">
                <a:lnSpc>
                  <a:spcPts val="1103"/>
                </a:lnSpc>
                <a:spcBef>
                  <a:spcPts val="0"/>
                </a:spcBef>
                <a:spcAft>
                  <a:spcPts val="0"/>
                </a:spcAft>
              </a:pPr>
              <a:r>
                <a:rPr sz="1200">
                  <a:solidFill>
                    <a:srgbClr val="000000">
                      <a:alpha val="100000"/>
                    </a:srgbClr>
                  </a:solidFill>
                  <a:cs typeface="Arial"/>
                </a:rPr>
                <a:t>115</a:t>
              </a:r>
            </a:p>
          </p:txBody>
        </p:sp>
        <p:sp>
          <p:nvSpPr>
            <p:cNvPr id="116" name="rc40">
              <a:extLst>
                <a:ext uri="{FF2B5EF4-FFF2-40B4-BE49-F238E27FC236}">
                  <a16:creationId xmlns:a16="http://schemas.microsoft.com/office/drawing/2014/main" id="{1A40C6D9-DC5C-F91D-746E-166DCB40CB0B}"/>
                </a:ext>
              </a:extLst>
            </p:cNvPr>
            <p:cNvSpPr/>
            <p:nvPr/>
          </p:nvSpPr>
          <p:spPr>
            <a:xfrm>
              <a:off x="1419288" y="1205616"/>
              <a:ext cx="6747049" cy="2940446"/>
            </a:xfrm>
            <a:prstGeom prst="rect">
              <a:avLst/>
            </a:prstGeom>
            <a:ln w="12318" cap="rnd">
              <a:solidFill>
                <a:srgbClr val="000000">
                  <a:alpha val="100000"/>
                </a:srgbClr>
              </a:solidFill>
              <a:prstDash val="solid"/>
              <a:round/>
            </a:ln>
          </p:spPr>
          <p:txBody>
            <a:bodyPr/>
            <a:lstStyle/>
            <a:p>
              <a:endParaRPr sz="2000"/>
            </a:p>
          </p:txBody>
        </p:sp>
        <p:sp>
          <p:nvSpPr>
            <p:cNvPr id="117" name="tx41">
              <a:extLst>
                <a:ext uri="{FF2B5EF4-FFF2-40B4-BE49-F238E27FC236}">
                  <a16:creationId xmlns:a16="http://schemas.microsoft.com/office/drawing/2014/main" id="{F559934B-FD85-CFA9-35AB-C2367A15F633}"/>
                </a:ext>
              </a:extLst>
            </p:cNvPr>
            <p:cNvSpPr/>
            <p:nvPr/>
          </p:nvSpPr>
          <p:spPr>
            <a:xfrm>
              <a:off x="1291720" y="4098685"/>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0</a:t>
              </a:r>
            </a:p>
          </p:txBody>
        </p:sp>
        <p:sp>
          <p:nvSpPr>
            <p:cNvPr id="118" name="tx42">
              <a:extLst>
                <a:ext uri="{FF2B5EF4-FFF2-40B4-BE49-F238E27FC236}">
                  <a16:creationId xmlns:a16="http://schemas.microsoft.com/office/drawing/2014/main" id="{AA69CE38-2125-61BB-9ED1-FCDBDE209BB8}"/>
                </a:ext>
              </a:extLst>
            </p:cNvPr>
            <p:cNvSpPr/>
            <p:nvPr/>
          </p:nvSpPr>
          <p:spPr>
            <a:xfrm>
              <a:off x="1221088" y="354178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25</a:t>
              </a:r>
            </a:p>
          </p:txBody>
        </p:sp>
        <p:sp>
          <p:nvSpPr>
            <p:cNvPr id="119" name="tx43">
              <a:extLst>
                <a:ext uri="{FF2B5EF4-FFF2-40B4-BE49-F238E27FC236}">
                  <a16:creationId xmlns:a16="http://schemas.microsoft.com/office/drawing/2014/main" id="{B32B371A-4FB9-C417-071E-5052A20633BF}"/>
                </a:ext>
              </a:extLst>
            </p:cNvPr>
            <p:cNvSpPr/>
            <p:nvPr/>
          </p:nvSpPr>
          <p:spPr>
            <a:xfrm>
              <a:off x="1221088" y="2984880"/>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50</a:t>
              </a:r>
            </a:p>
          </p:txBody>
        </p:sp>
        <p:sp>
          <p:nvSpPr>
            <p:cNvPr id="120" name="tx44">
              <a:extLst>
                <a:ext uri="{FF2B5EF4-FFF2-40B4-BE49-F238E27FC236}">
                  <a16:creationId xmlns:a16="http://schemas.microsoft.com/office/drawing/2014/main" id="{DF0AA986-5409-2698-002D-D8CFEF9A7844}"/>
                </a:ext>
              </a:extLst>
            </p:cNvPr>
            <p:cNvSpPr/>
            <p:nvPr/>
          </p:nvSpPr>
          <p:spPr>
            <a:xfrm>
              <a:off x="1221088" y="2429527"/>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75</a:t>
              </a:r>
            </a:p>
          </p:txBody>
        </p:sp>
        <p:sp>
          <p:nvSpPr>
            <p:cNvPr id="121" name="tx45">
              <a:extLst>
                <a:ext uri="{FF2B5EF4-FFF2-40B4-BE49-F238E27FC236}">
                  <a16:creationId xmlns:a16="http://schemas.microsoft.com/office/drawing/2014/main" id="{6750335C-4019-2A0C-E9B9-4F7359258EB3}"/>
                </a:ext>
              </a:extLst>
            </p:cNvPr>
            <p:cNvSpPr/>
            <p:nvPr/>
          </p:nvSpPr>
          <p:spPr>
            <a:xfrm>
              <a:off x="1150457" y="1871074"/>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100</a:t>
              </a:r>
            </a:p>
          </p:txBody>
        </p:sp>
        <p:sp>
          <p:nvSpPr>
            <p:cNvPr id="122" name="tx46">
              <a:extLst>
                <a:ext uri="{FF2B5EF4-FFF2-40B4-BE49-F238E27FC236}">
                  <a16:creationId xmlns:a16="http://schemas.microsoft.com/office/drawing/2014/main" id="{4BE09F83-E7A5-26FB-CEE7-D20C1BD4CDDC}"/>
                </a:ext>
              </a:extLst>
            </p:cNvPr>
            <p:cNvSpPr/>
            <p:nvPr/>
          </p:nvSpPr>
          <p:spPr>
            <a:xfrm>
              <a:off x="1150457" y="1314172"/>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125</a:t>
              </a:r>
            </a:p>
          </p:txBody>
        </p:sp>
        <p:sp>
          <p:nvSpPr>
            <p:cNvPr id="123" name="tx47">
              <a:extLst>
                <a:ext uri="{FF2B5EF4-FFF2-40B4-BE49-F238E27FC236}">
                  <a16:creationId xmlns:a16="http://schemas.microsoft.com/office/drawing/2014/main" id="{880D121B-C5E4-1318-913A-228D3260B22F}"/>
                </a:ext>
              </a:extLst>
            </p:cNvPr>
            <p:cNvSpPr/>
            <p:nvPr/>
          </p:nvSpPr>
          <p:spPr>
            <a:xfrm>
              <a:off x="1746122"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2014</a:t>
              </a:r>
            </a:p>
          </p:txBody>
        </p:sp>
        <p:sp>
          <p:nvSpPr>
            <p:cNvPr id="124" name="tx48">
              <a:extLst>
                <a:ext uri="{FF2B5EF4-FFF2-40B4-BE49-F238E27FC236}">
                  <a16:creationId xmlns:a16="http://schemas.microsoft.com/office/drawing/2014/main" id="{AC022FE8-3E40-84B0-9D7F-421272E26A23}"/>
                </a:ext>
              </a:extLst>
            </p:cNvPr>
            <p:cNvSpPr/>
            <p:nvPr/>
          </p:nvSpPr>
          <p:spPr>
            <a:xfrm>
              <a:off x="2391772"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2015</a:t>
              </a:r>
            </a:p>
          </p:txBody>
        </p:sp>
        <p:sp>
          <p:nvSpPr>
            <p:cNvPr id="125" name="tx49">
              <a:extLst>
                <a:ext uri="{FF2B5EF4-FFF2-40B4-BE49-F238E27FC236}">
                  <a16:creationId xmlns:a16="http://schemas.microsoft.com/office/drawing/2014/main" id="{C670DC94-9C24-85B6-6A35-017430749F55}"/>
                </a:ext>
              </a:extLst>
            </p:cNvPr>
            <p:cNvSpPr/>
            <p:nvPr/>
          </p:nvSpPr>
          <p:spPr>
            <a:xfrm>
              <a:off x="3037423"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2016</a:t>
              </a:r>
            </a:p>
          </p:txBody>
        </p:sp>
        <p:sp>
          <p:nvSpPr>
            <p:cNvPr id="126" name="tx50">
              <a:extLst>
                <a:ext uri="{FF2B5EF4-FFF2-40B4-BE49-F238E27FC236}">
                  <a16:creationId xmlns:a16="http://schemas.microsoft.com/office/drawing/2014/main" id="{829B3111-7771-905D-2E09-5EC16AD488E1}"/>
                </a:ext>
              </a:extLst>
            </p:cNvPr>
            <p:cNvSpPr/>
            <p:nvPr/>
          </p:nvSpPr>
          <p:spPr>
            <a:xfrm>
              <a:off x="3683074"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2017</a:t>
              </a:r>
            </a:p>
          </p:txBody>
        </p:sp>
        <p:sp>
          <p:nvSpPr>
            <p:cNvPr id="127" name="tx51">
              <a:extLst>
                <a:ext uri="{FF2B5EF4-FFF2-40B4-BE49-F238E27FC236}">
                  <a16:creationId xmlns:a16="http://schemas.microsoft.com/office/drawing/2014/main" id="{8326CA58-65D0-218E-D26B-AB68048466B4}"/>
                </a:ext>
              </a:extLst>
            </p:cNvPr>
            <p:cNvSpPr/>
            <p:nvPr/>
          </p:nvSpPr>
          <p:spPr>
            <a:xfrm>
              <a:off x="4328724"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2018</a:t>
              </a:r>
            </a:p>
          </p:txBody>
        </p:sp>
        <p:sp>
          <p:nvSpPr>
            <p:cNvPr id="128" name="tx52">
              <a:extLst>
                <a:ext uri="{FF2B5EF4-FFF2-40B4-BE49-F238E27FC236}">
                  <a16:creationId xmlns:a16="http://schemas.microsoft.com/office/drawing/2014/main" id="{7B9BEDBE-14B8-8813-7CB5-78B42213606C}"/>
                </a:ext>
              </a:extLst>
            </p:cNvPr>
            <p:cNvSpPr/>
            <p:nvPr/>
          </p:nvSpPr>
          <p:spPr>
            <a:xfrm>
              <a:off x="4974375"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2019</a:t>
              </a:r>
            </a:p>
          </p:txBody>
        </p:sp>
        <p:sp>
          <p:nvSpPr>
            <p:cNvPr id="129" name="tx53">
              <a:extLst>
                <a:ext uri="{FF2B5EF4-FFF2-40B4-BE49-F238E27FC236}">
                  <a16:creationId xmlns:a16="http://schemas.microsoft.com/office/drawing/2014/main" id="{AF16179D-953E-1222-BEFF-B2B56AC5D006}"/>
                </a:ext>
              </a:extLst>
            </p:cNvPr>
            <p:cNvSpPr/>
            <p:nvPr/>
          </p:nvSpPr>
          <p:spPr>
            <a:xfrm>
              <a:off x="5620025"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2020</a:t>
              </a:r>
            </a:p>
          </p:txBody>
        </p:sp>
        <p:sp>
          <p:nvSpPr>
            <p:cNvPr id="130" name="tx54">
              <a:extLst>
                <a:ext uri="{FF2B5EF4-FFF2-40B4-BE49-F238E27FC236}">
                  <a16:creationId xmlns:a16="http://schemas.microsoft.com/office/drawing/2014/main" id="{00672318-B952-2845-61E6-30F6333E444C}"/>
                </a:ext>
              </a:extLst>
            </p:cNvPr>
            <p:cNvSpPr/>
            <p:nvPr/>
          </p:nvSpPr>
          <p:spPr>
            <a:xfrm>
              <a:off x="6265676"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2021</a:t>
              </a:r>
            </a:p>
          </p:txBody>
        </p:sp>
        <p:sp>
          <p:nvSpPr>
            <p:cNvPr id="131" name="tx55">
              <a:extLst>
                <a:ext uri="{FF2B5EF4-FFF2-40B4-BE49-F238E27FC236}">
                  <a16:creationId xmlns:a16="http://schemas.microsoft.com/office/drawing/2014/main" id="{5E84CE8E-3F3F-C8CE-DA8D-9674531AEE9B}"/>
                </a:ext>
              </a:extLst>
            </p:cNvPr>
            <p:cNvSpPr/>
            <p:nvPr/>
          </p:nvSpPr>
          <p:spPr>
            <a:xfrm>
              <a:off x="6911327" y="4201076"/>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2022</a:t>
              </a:r>
            </a:p>
          </p:txBody>
        </p:sp>
        <p:sp>
          <p:nvSpPr>
            <p:cNvPr id="132" name="tx56">
              <a:extLst>
                <a:ext uri="{FF2B5EF4-FFF2-40B4-BE49-F238E27FC236}">
                  <a16:creationId xmlns:a16="http://schemas.microsoft.com/office/drawing/2014/main" id="{3E949A2F-00C2-04AE-BB79-B01CE5B62E35}"/>
                </a:ext>
              </a:extLst>
            </p:cNvPr>
            <p:cNvSpPr/>
            <p:nvPr/>
          </p:nvSpPr>
          <p:spPr>
            <a:xfrm>
              <a:off x="7556977" y="4201014"/>
              <a:ext cx="282525"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2023</a:t>
              </a:r>
            </a:p>
          </p:txBody>
        </p:sp>
        <p:sp>
          <p:nvSpPr>
            <p:cNvPr id="133" name="tx57">
              <a:extLst>
                <a:ext uri="{FF2B5EF4-FFF2-40B4-BE49-F238E27FC236}">
                  <a16:creationId xmlns:a16="http://schemas.microsoft.com/office/drawing/2014/main" id="{1CA4CD36-56A4-F3B8-D52F-2EF4B0212507}"/>
                </a:ext>
              </a:extLst>
            </p:cNvPr>
            <p:cNvSpPr/>
            <p:nvPr/>
          </p:nvSpPr>
          <p:spPr>
            <a:xfrm>
              <a:off x="4449763" y="4348545"/>
              <a:ext cx="686097"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000000">
                      <a:alpha val="100000"/>
                    </a:srgbClr>
                  </a:solidFill>
                  <a:cs typeface="Arial"/>
                </a:rPr>
                <a:t>Start Year</a:t>
              </a:r>
            </a:p>
          </p:txBody>
        </p:sp>
        <p:sp>
          <p:nvSpPr>
            <p:cNvPr id="134" name="tx58">
              <a:extLst>
                <a:ext uri="{FF2B5EF4-FFF2-40B4-BE49-F238E27FC236}">
                  <a16:creationId xmlns:a16="http://schemas.microsoft.com/office/drawing/2014/main" id="{1910D7A7-FF97-CDDC-8C0C-495327E37766}"/>
                </a:ext>
              </a:extLst>
            </p:cNvPr>
            <p:cNvSpPr/>
            <p:nvPr/>
          </p:nvSpPr>
          <p:spPr>
            <a:xfrm rot="-5400000">
              <a:off x="636437" y="2619433"/>
              <a:ext cx="787821"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400">
                  <a:solidFill>
                    <a:srgbClr val="000000">
                      <a:alpha val="100000"/>
                    </a:srgbClr>
                  </a:solidFill>
                  <a:cs typeface="Arial"/>
                </a:rPr>
                <a:t>Cumulative </a:t>
              </a:r>
              <a:r>
                <a:rPr sz="1400">
                  <a:solidFill>
                    <a:srgbClr val="000000">
                      <a:alpha val="100000"/>
                    </a:srgbClr>
                  </a:solidFill>
                  <a:cs typeface="Arial"/>
                </a:rPr>
                <a:t>Total Count</a:t>
              </a:r>
            </a:p>
          </p:txBody>
        </p:sp>
        <p:sp>
          <p:nvSpPr>
            <p:cNvPr id="136" name="rc60">
              <a:extLst>
                <a:ext uri="{FF2B5EF4-FFF2-40B4-BE49-F238E27FC236}">
                  <a16:creationId xmlns:a16="http://schemas.microsoft.com/office/drawing/2014/main" id="{01DBC8F2-AC9A-36C7-8D2F-F7F37F9C4CFE}"/>
                </a:ext>
              </a:extLst>
            </p:cNvPr>
            <p:cNvSpPr/>
            <p:nvPr/>
          </p:nvSpPr>
          <p:spPr>
            <a:xfrm>
              <a:off x="3324749" y="4683218"/>
              <a:ext cx="219456" cy="219455"/>
            </a:xfrm>
            <a:prstGeom prst="rect">
              <a:avLst/>
            </a:prstGeom>
            <a:solidFill>
              <a:srgbClr val="FFFFFF">
                <a:alpha val="100000"/>
              </a:srgbClr>
            </a:solidFill>
          </p:spPr>
          <p:txBody>
            <a:bodyPr/>
            <a:lstStyle/>
            <a:p>
              <a:endParaRPr sz="2000"/>
            </a:p>
          </p:txBody>
        </p:sp>
        <p:sp>
          <p:nvSpPr>
            <p:cNvPr id="137" name="pl61">
              <a:extLst>
                <a:ext uri="{FF2B5EF4-FFF2-40B4-BE49-F238E27FC236}">
                  <a16:creationId xmlns:a16="http://schemas.microsoft.com/office/drawing/2014/main" id="{A2A8D13E-E9CD-0C36-C718-96B24B45C607}"/>
                </a:ext>
              </a:extLst>
            </p:cNvPr>
            <p:cNvSpPr/>
            <p:nvPr/>
          </p:nvSpPr>
          <p:spPr>
            <a:xfrm>
              <a:off x="3346694" y="4653565"/>
              <a:ext cx="175564" cy="0"/>
            </a:xfrm>
            <a:custGeom>
              <a:avLst/>
              <a:gdLst/>
              <a:ahLst/>
              <a:cxnLst/>
              <a:rect l="0" t="0" r="0" b="0"/>
              <a:pathLst>
                <a:path w="175564">
                  <a:moveTo>
                    <a:pt x="0" y="0"/>
                  </a:moveTo>
                  <a:lnTo>
                    <a:pt x="175564" y="0"/>
                  </a:lnTo>
                </a:path>
              </a:pathLst>
            </a:custGeom>
            <a:ln w="27101" cap="flat">
              <a:solidFill>
                <a:srgbClr val="A5A5A5">
                  <a:alpha val="100000"/>
                </a:srgbClr>
              </a:solidFill>
              <a:prstDash val="solid"/>
              <a:round/>
            </a:ln>
          </p:spPr>
          <p:txBody>
            <a:bodyPr/>
            <a:lstStyle/>
            <a:p>
              <a:endParaRPr sz="2000"/>
            </a:p>
          </p:txBody>
        </p:sp>
        <p:sp>
          <p:nvSpPr>
            <p:cNvPr id="138" name="tx62">
              <a:extLst>
                <a:ext uri="{FF2B5EF4-FFF2-40B4-BE49-F238E27FC236}">
                  <a16:creationId xmlns:a16="http://schemas.microsoft.com/office/drawing/2014/main" id="{AB9C142A-1C8D-6A79-F221-47E83F18FEE3}"/>
                </a:ext>
              </a:extLst>
            </p:cNvPr>
            <p:cNvSpPr/>
            <p:nvPr/>
          </p:nvSpPr>
          <p:spPr>
            <a:xfrm>
              <a:off x="3607468" y="4579833"/>
              <a:ext cx="769441"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Project Count</a:t>
              </a:r>
            </a:p>
          </p:txBody>
        </p:sp>
        <p:sp>
          <p:nvSpPr>
            <p:cNvPr id="140" name="rc64">
              <a:extLst>
                <a:ext uri="{FF2B5EF4-FFF2-40B4-BE49-F238E27FC236}">
                  <a16:creationId xmlns:a16="http://schemas.microsoft.com/office/drawing/2014/main" id="{08372FB8-E1E4-8D9F-4968-C7D2F3B92C08}"/>
                </a:ext>
              </a:extLst>
            </p:cNvPr>
            <p:cNvSpPr/>
            <p:nvPr/>
          </p:nvSpPr>
          <p:spPr>
            <a:xfrm>
              <a:off x="4693223" y="4683218"/>
              <a:ext cx="219455" cy="219455"/>
            </a:xfrm>
            <a:prstGeom prst="rect">
              <a:avLst/>
            </a:prstGeom>
            <a:solidFill>
              <a:srgbClr val="FFFFFF">
                <a:alpha val="100000"/>
              </a:srgbClr>
            </a:solidFill>
          </p:spPr>
          <p:txBody>
            <a:bodyPr/>
            <a:lstStyle/>
            <a:p>
              <a:endParaRPr sz="2000"/>
            </a:p>
          </p:txBody>
        </p:sp>
        <p:sp>
          <p:nvSpPr>
            <p:cNvPr id="141" name="rc65">
              <a:extLst>
                <a:ext uri="{FF2B5EF4-FFF2-40B4-BE49-F238E27FC236}">
                  <a16:creationId xmlns:a16="http://schemas.microsoft.com/office/drawing/2014/main" id="{1CFBB547-BFEF-3E78-E2FB-B8377E9583CE}"/>
                </a:ext>
              </a:extLst>
            </p:cNvPr>
            <p:cNvSpPr/>
            <p:nvPr/>
          </p:nvSpPr>
          <p:spPr>
            <a:xfrm>
              <a:off x="4702223" y="4552837"/>
              <a:ext cx="201456" cy="201456"/>
            </a:xfrm>
            <a:prstGeom prst="rect">
              <a:avLst/>
            </a:prstGeom>
            <a:solidFill>
              <a:srgbClr val="4472C4">
                <a:alpha val="100000"/>
              </a:srgbClr>
            </a:solidFill>
          </p:spPr>
          <p:txBody>
            <a:bodyPr/>
            <a:lstStyle/>
            <a:p>
              <a:endParaRPr sz="2000"/>
            </a:p>
          </p:txBody>
        </p:sp>
        <p:sp>
          <p:nvSpPr>
            <p:cNvPr id="142" name="tx66">
              <a:extLst>
                <a:ext uri="{FF2B5EF4-FFF2-40B4-BE49-F238E27FC236}">
                  <a16:creationId xmlns:a16="http://schemas.microsoft.com/office/drawing/2014/main" id="{618737FA-3113-6F2D-653F-79BDBCBC9CAE}"/>
                </a:ext>
              </a:extLst>
            </p:cNvPr>
            <p:cNvSpPr/>
            <p:nvPr/>
          </p:nvSpPr>
          <p:spPr>
            <a:xfrm>
              <a:off x="4975942" y="4579833"/>
              <a:ext cx="134819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50">
                  <a:solidFill>
                    <a:srgbClr val="000000">
                      <a:alpha val="100000"/>
                    </a:srgbClr>
                  </a:solidFill>
                  <a:cs typeface="Arial"/>
                </a:rPr>
                <a:t>Number of Investigators</a:t>
              </a:r>
            </a:p>
          </p:txBody>
        </p:sp>
        <p:sp>
          <p:nvSpPr>
            <p:cNvPr id="143" name="tx67">
              <a:extLst>
                <a:ext uri="{FF2B5EF4-FFF2-40B4-BE49-F238E27FC236}">
                  <a16:creationId xmlns:a16="http://schemas.microsoft.com/office/drawing/2014/main" id="{49C3CD10-D823-5391-1054-96C0747D3201}"/>
                </a:ext>
              </a:extLst>
            </p:cNvPr>
            <p:cNvSpPr/>
            <p:nvPr/>
          </p:nvSpPr>
          <p:spPr>
            <a:xfrm>
              <a:off x="2342766" y="938074"/>
              <a:ext cx="4900091" cy="166861"/>
            </a:xfrm>
            <a:prstGeom prst="rect">
              <a:avLst/>
            </a:prstGeom>
            <a:noFill/>
          </p:spPr>
          <p:txBody>
            <a:bodyPr wrap="none" lIns="0" tIns="0" rIns="0" bIns="0" anchor="ctr" anchorCtr="1"/>
            <a:lstStyle/>
            <a:p>
              <a:pPr marL="0" marR="0" indent="0" algn="l">
                <a:lnSpc>
                  <a:spcPts val="1400"/>
                </a:lnSpc>
                <a:spcBef>
                  <a:spcPts val="0"/>
                </a:spcBef>
                <a:spcAft>
                  <a:spcPts val="0"/>
                </a:spcAft>
              </a:pPr>
              <a:r>
                <a:rPr lang="en-US" sz="1600" b="1">
                  <a:solidFill>
                    <a:srgbClr val="000000">
                      <a:alpha val="100000"/>
                    </a:srgbClr>
                  </a:solidFill>
                  <a:cs typeface="Arial"/>
                </a:rPr>
                <a:t>Cumulative </a:t>
              </a:r>
              <a:r>
                <a:rPr sz="1600" b="1">
                  <a:solidFill>
                    <a:srgbClr val="000000">
                      <a:alpha val="100000"/>
                    </a:srgbClr>
                  </a:solidFill>
                  <a:cs typeface="Arial"/>
                </a:rPr>
                <a:t>Distribution of Investigator</a:t>
              </a:r>
              <a:r>
                <a:rPr lang="en-US" sz="1600" b="1">
                  <a:solidFill>
                    <a:srgbClr val="000000">
                      <a:alpha val="100000"/>
                    </a:srgbClr>
                  </a:solidFill>
                  <a:cs typeface="Arial"/>
                </a:rPr>
                <a:t>s</a:t>
              </a:r>
              <a:r>
                <a:rPr sz="1600" b="1">
                  <a:solidFill>
                    <a:srgbClr val="000000">
                      <a:alpha val="100000"/>
                    </a:srgbClr>
                  </a:solidFill>
                  <a:cs typeface="Arial"/>
                </a:rPr>
                <a:t> and Project Number over Time</a:t>
              </a:r>
            </a:p>
          </p:txBody>
        </p:sp>
      </p:grpSp>
      <p:sp>
        <p:nvSpPr>
          <p:cNvPr id="101" name="TextBox 100">
            <a:extLst>
              <a:ext uri="{FF2B5EF4-FFF2-40B4-BE49-F238E27FC236}">
                <a16:creationId xmlns:a16="http://schemas.microsoft.com/office/drawing/2014/main" id="{4B4A1BD7-C4E3-6E10-5E7D-CBDA5173C991}"/>
              </a:ext>
            </a:extLst>
          </p:cNvPr>
          <p:cNvSpPr txBox="1"/>
          <p:nvPr/>
        </p:nvSpPr>
        <p:spPr>
          <a:xfrm>
            <a:off x="1408932" y="5881727"/>
            <a:ext cx="9137980" cy="276999"/>
          </a:xfrm>
          <a:prstGeom prst="rect">
            <a:avLst/>
          </a:prstGeom>
          <a:noFill/>
        </p:spPr>
        <p:txBody>
          <a:bodyPr wrap="square">
            <a:spAutoFit/>
          </a:bodyPr>
          <a:lstStyle/>
          <a:p>
            <a:pPr algn="ctr"/>
            <a:r>
              <a:rPr lang="en-US" sz="1200" b="1"/>
              <a:t>Note: </a:t>
            </a:r>
            <a:r>
              <a:rPr lang="en-US" sz="1200"/>
              <a:t>Number of investigators is counted cumulatively over time, amounting to the current total number of investigators in the portfolio in 2023.</a:t>
            </a:r>
          </a:p>
        </p:txBody>
      </p:sp>
    </p:spTree>
    <p:extLst>
      <p:ext uri="{BB962C8B-B14F-4D97-AF65-F5344CB8AC3E}">
        <p14:creationId xmlns:p14="http://schemas.microsoft.com/office/powerpoint/2010/main" val="166710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5C3A6C-F933-A85C-4A45-228832510476}"/>
              </a:ext>
            </a:extLst>
          </p:cNvPr>
          <p:cNvSpPr/>
          <p:nvPr/>
        </p:nvSpPr>
        <p:spPr>
          <a:xfrm>
            <a:off x="0" y="897467"/>
            <a:ext cx="5451790" cy="5234999"/>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441"/>
            <a:ext cx="10515600" cy="680223"/>
          </a:xfrm>
        </p:spPr>
        <p:txBody>
          <a:bodyPr/>
          <a:lstStyle/>
          <a:p>
            <a:r>
              <a:rPr lang="en-US" sz="2800"/>
              <a:t>Framework | VA Medical Center Distribution Analysis</a:t>
            </a:r>
          </a:p>
        </p:txBody>
      </p:sp>
      <p:graphicFrame>
        <p:nvGraphicFramePr>
          <p:cNvPr id="18" name="Table 17">
            <a:extLst>
              <a:ext uri="{FF2B5EF4-FFF2-40B4-BE49-F238E27FC236}">
                <a16:creationId xmlns:a16="http://schemas.microsoft.com/office/drawing/2014/main" id="{0F11E759-704E-3014-8564-C0D719E7BE61}"/>
              </a:ext>
            </a:extLst>
          </p:cNvPr>
          <p:cNvGraphicFramePr>
            <a:graphicFrameLocks noGrp="1"/>
          </p:cNvGraphicFramePr>
          <p:nvPr/>
        </p:nvGraphicFramePr>
        <p:xfrm>
          <a:off x="6020576" y="2156952"/>
          <a:ext cx="5558398" cy="3749040"/>
        </p:xfrm>
        <a:graphic>
          <a:graphicData uri="http://schemas.openxmlformats.org/drawingml/2006/table">
            <a:tbl>
              <a:tblPr firstRow="1" bandRow="1">
                <a:tableStyleId>{5940675A-B579-460E-94D1-54222C63F5DA}</a:tableStyleId>
              </a:tblPr>
              <a:tblGrid>
                <a:gridCol w="5558398">
                  <a:extLst>
                    <a:ext uri="{9D8B030D-6E8A-4147-A177-3AD203B41FA5}">
                      <a16:colId xmlns:a16="http://schemas.microsoft.com/office/drawing/2014/main" val="3947204508"/>
                    </a:ext>
                  </a:extLst>
                </a:gridCol>
              </a:tblGrid>
              <a:tr h="2540426">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1600" b="1" u="sng">
                          <a:solidFill>
                            <a:srgbClr val="002F56"/>
                          </a:solidFill>
                        </a:rPr>
                        <a:t>VA Medical Center Distribution Analysis Overview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a:t>To understand where projects in the Pain and Opioid AMP are located across VA Medical Centers,</a:t>
                      </a:r>
                      <a:r>
                        <a:rPr lang="en-US" sz="1600" b="1"/>
                        <a:t> we asked the following questions: </a:t>
                      </a:r>
                      <a:endParaRPr lang="en-US" sz="1600" b="1"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a:t>Which VAMCs have the highest concentration of portfolio </a:t>
                      </a:r>
                      <a:r>
                        <a:rPr lang="en-US" sz="1600" b="0">
                          <a:solidFill>
                            <a:schemeClr val="tx1"/>
                          </a:solidFill>
                        </a:rPr>
                        <a:t>research?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a:solidFill>
                            <a:schemeClr val="tx1"/>
                          </a:solidFill>
                          <a:cs typeface="Calibri"/>
                        </a:rPr>
                        <a:t>How many pain and opioid projects has each VAMC conducted since 2016, and how many is each VAMC currently conducting?</a:t>
                      </a:r>
                      <a:endParaRPr lang="en-US" sz="1600" b="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a:t>How much funding has each VAMC been awarded for pain and opioid research?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a:p>
                    <a:p>
                      <a:pPr marL="0" marR="0" lvl="0" indent="0" algn="r" rtl="0" eaLnBrk="1" fontAlgn="auto" latinLnBrk="0" hangingPunct="1">
                        <a:lnSpc>
                          <a:spcPct val="100000"/>
                        </a:lnSpc>
                        <a:spcBef>
                          <a:spcPts val="0"/>
                        </a:spcBef>
                        <a:spcAft>
                          <a:spcPts val="0"/>
                        </a:spcAft>
                        <a:buClrTx/>
                        <a:buSzTx/>
                        <a:buFont typeface="Arial" panose="020B0604020202020204" pitchFamily="34" charset="0"/>
                        <a:buNone/>
                      </a:pPr>
                      <a:r>
                        <a:rPr lang="en-US" sz="1600" b="0" i="1"/>
                        <a:t>Page 65 – 67</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767812"/>
                  </a:ext>
                </a:extLst>
              </a:tr>
            </a:tbl>
          </a:graphicData>
        </a:graphic>
      </p:graphicFrame>
      <p:sp>
        <p:nvSpPr>
          <p:cNvPr id="10" name="Rectangle 9">
            <a:hlinkClick r:id="" action="ppaction://noaction"/>
            <a:extLst>
              <a:ext uri="{FF2B5EF4-FFF2-40B4-BE49-F238E27FC236}">
                <a16:creationId xmlns:a16="http://schemas.microsoft.com/office/drawing/2014/main" id="{372CE844-0282-0EA5-52F9-A86CBCB7C8F5}"/>
              </a:ext>
            </a:extLst>
          </p:cNvPr>
          <p:cNvSpPr/>
          <p:nvPr>
            <p:custDataLst>
              <p:tags r:id="rId2"/>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7913310D-F3A2-CEAE-23EB-0E92553A0E09}"/>
              </a:ext>
            </a:extLst>
          </p:cNvPr>
          <p:cNvSpPr/>
          <p:nvPr>
            <p:custDataLst>
              <p:tags r:id="rId3"/>
            </p:custDataLst>
          </p:nvPr>
        </p:nvSpPr>
        <p:spPr>
          <a:xfrm rot="16200000">
            <a:off x="6334829" y="2233210"/>
            <a:ext cx="65"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76200" rIns="0" bIns="762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CBB0253-3E9C-F51D-1D47-2E7994FD96D4}"/>
              </a:ext>
            </a:extLst>
          </p:cNvPr>
          <p:cNvSpPr/>
          <p:nvPr/>
        </p:nvSpPr>
        <p:spPr>
          <a:xfrm rot="16200000" flipV="1">
            <a:off x="2869285" y="3502314"/>
            <a:ext cx="5234867" cy="45719"/>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940B105-889E-F345-AB40-A51EB6A8A09A}"/>
              </a:ext>
            </a:extLst>
          </p:cNvPr>
          <p:cNvGrpSpPr/>
          <p:nvPr/>
        </p:nvGrpSpPr>
        <p:grpSpPr>
          <a:xfrm>
            <a:off x="5303806" y="1571550"/>
            <a:ext cx="358508" cy="377377"/>
            <a:chOff x="6010275" y="2171700"/>
            <a:chExt cx="603250" cy="635000"/>
          </a:xfrm>
        </p:grpSpPr>
        <p:sp>
          <p:nvSpPr>
            <p:cNvPr id="15" name="Oval 14">
              <a:extLst>
                <a:ext uri="{FF2B5EF4-FFF2-40B4-BE49-F238E27FC236}">
                  <a16:creationId xmlns:a16="http://schemas.microsoft.com/office/drawing/2014/main" id="{D967DA7F-76F0-331D-A7B3-D9530DA86009}"/>
                </a:ext>
              </a:extLst>
            </p:cNvPr>
            <p:cNvSpPr/>
            <p:nvPr/>
          </p:nvSpPr>
          <p:spPr>
            <a:xfrm rot="16200000">
              <a:off x="5994400" y="2187575"/>
              <a:ext cx="635000" cy="603250"/>
            </a:xfrm>
            <a:prstGeom prst="ellipse">
              <a:avLst/>
            </a:prstGeom>
            <a:solidFill>
              <a:schemeClr val="bg1"/>
            </a:solidFill>
            <a:ln w="38100">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1">
              <a:extLst>
                <a:ext uri="{FF2B5EF4-FFF2-40B4-BE49-F238E27FC236}">
                  <a16:creationId xmlns:a16="http://schemas.microsoft.com/office/drawing/2014/main" id="{F7D95254-28F2-E9C7-C748-87DF41ABC02A}"/>
                </a:ext>
              </a:extLst>
            </p:cNvPr>
            <p:cNvSpPr>
              <a:spLocks noChangeAspect="1" noEditPoints="1"/>
            </p:cNvSpPr>
            <p:nvPr/>
          </p:nvSpPr>
          <p:spPr bwMode="auto">
            <a:xfrm rot="16200000">
              <a:off x="6085313" y="2259747"/>
              <a:ext cx="453172" cy="458907"/>
            </a:xfrm>
            <a:custGeom>
              <a:avLst/>
              <a:gdLst>
                <a:gd name="T0" fmla="*/ 251 w 502"/>
                <a:gd name="T1" fmla="*/ 502 h 502"/>
                <a:gd name="T2" fmla="*/ 0 w 502"/>
                <a:gd name="T3" fmla="*/ 251 h 502"/>
                <a:gd name="T4" fmla="*/ 251 w 502"/>
                <a:gd name="T5" fmla="*/ 0 h 502"/>
                <a:gd name="T6" fmla="*/ 502 w 502"/>
                <a:gd name="T7" fmla="*/ 251 h 502"/>
                <a:gd name="T8" fmla="*/ 251 w 502"/>
                <a:gd name="T9" fmla="*/ 502 h 502"/>
                <a:gd name="T10" fmla="*/ 414 w 502"/>
                <a:gd name="T11" fmla="*/ 234 h 502"/>
                <a:gd name="T12" fmla="*/ 414 w 502"/>
                <a:gd name="T13" fmla="*/ 205 h 502"/>
                <a:gd name="T14" fmla="*/ 381 w 502"/>
                <a:gd name="T15" fmla="*/ 172 h 502"/>
                <a:gd name="T16" fmla="*/ 351 w 502"/>
                <a:gd name="T17" fmla="*/ 172 h 502"/>
                <a:gd name="T18" fmla="*/ 251 w 502"/>
                <a:gd name="T19" fmla="*/ 272 h 502"/>
                <a:gd name="T20" fmla="*/ 151 w 502"/>
                <a:gd name="T21" fmla="*/ 172 h 502"/>
                <a:gd name="T22" fmla="*/ 121 w 502"/>
                <a:gd name="T23" fmla="*/ 172 h 502"/>
                <a:gd name="T24" fmla="*/ 88 w 502"/>
                <a:gd name="T25" fmla="*/ 205 h 502"/>
                <a:gd name="T26" fmla="*/ 88 w 502"/>
                <a:gd name="T27" fmla="*/ 234 h 502"/>
                <a:gd name="T28" fmla="*/ 236 w 502"/>
                <a:gd name="T29" fmla="*/ 383 h 502"/>
                <a:gd name="T30" fmla="*/ 266 w 502"/>
                <a:gd name="T31" fmla="*/ 383 h 502"/>
                <a:gd name="T32" fmla="*/ 414 w 502"/>
                <a:gd name="T33" fmla="*/ 23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502">
                  <a:moveTo>
                    <a:pt x="251" y="502"/>
                  </a:moveTo>
                  <a:cubicBezTo>
                    <a:pt x="113" y="502"/>
                    <a:pt x="0" y="390"/>
                    <a:pt x="0" y="251"/>
                  </a:cubicBezTo>
                  <a:cubicBezTo>
                    <a:pt x="0" y="112"/>
                    <a:pt x="113" y="0"/>
                    <a:pt x="251" y="0"/>
                  </a:cubicBezTo>
                  <a:cubicBezTo>
                    <a:pt x="390" y="0"/>
                    <a:pt x="502" y="112"/>
                    <a:pt x="502" y="251"/>
                  </a:cubicBezTo>
                  <a:cubicBezTo>
                    <a:pt x="502" y="390"/>
                    <a:pt x="390" y="502"/>
                    <a:pt x="251" y="502"/>
                  </a:cubicBezTo>
                  <a:close/>
                  <a:moveTo>
                    <a:pt x="414" y="234"/>
                  </a:moveTo>
                  <a:cubicBezTo>
                    <a:pt x="422" y="226"/>
                    <a:pt x="422" y="213"/>
                    <a:pt x="414" y="205"/>
                  </a:cubicBezTo>
                  <a:cubicBezTo>
                    <a:pt x="381" y="172"/>
                    <a:pt x="381" y="172"/>
                    <a:pt x="381" y="172"/>
                  </a:cubicBezTo>
                  <a:cubicBezTo>
                    <a:pt x="373" y="163"/>
                    <a:pt x="360" y="163"/>
                    <a:pt x="351" y="172"/>
                  </a:cubicBezTo>
                  <a:cubicBezTo>
                    <a:pt x="251" y="272"/>
                    <a:pt x="251" y="272"/>
                    <a:pt x="251" y="272"/>
                  </a:cubicBezTo>
                  <a:cubicBezTo>
                    <a:pt x="151" y="172"/>
                    <a:pt x="151" y="172"/>
                    <a:pt x="151" y="172"/>
                  </a:cubicBezTo>
                  <a:cubicBezTo>
                    <a:pt x="143" y="163"/>
                    <a:pt x="130" y="163"/>
                    <a:pt x="121" y="172"/>
                  </a:cubicBezTo>
                  <a:cubicBezTo>
                    <a:pt x="88" y="205"/>
                    <a:pt x="88" y="205"/>
                    <a:pt x="88" y="205"/>
                  </a:cubicBezTo>
                  <a:cubicBezTo>
                    <a:pt x="80" y="213"/>
                    <a:pt x="80" y="226"/>
                    <a:pt x="88" y="234"/>
                  </a:cubicBezTo>
                  <a:cubicBezTo>
                    <a:pt x="236" y="383"/>
                    <a:pt x="236" y="383"/>
                    <a:pt x="236" y="383"/>
                  </a:cubicBezTo>
                  <a:cubicBezTo>
                    <a:pt x="245" y="391"/>
                    <a:pt x="258" y="391"/>
                    <a:pt x="266" y="383"/>
                  </a:cubicBezTo>
                  <a:lnTo>
                    <a:pt x="414" y="234"/>
                  </a:lnTo>
                  <a:close/>
                </a:path>
              </a:pathLst>
            </a:custGeom>
            <a:solidFill>
              <a:srgbClr val="002F5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feld 17">
            <a:extLst>
              <a:ext uri="{FF2B5EF4-FFF2-40B4-BE49-F238E27FC236}">
                <a16:creationId xmlns:a16="http://schemas.microsoft.com/office/drawing/2014/main" id="{085F4DD8-1BB3-02E9-DFD0-6F186B04E680}"/>
              </a:ext>
            </a:extLst>
          </p:cNvPr>
          <p:cNvSpPr txBox="1"/>
          <p:nvPr/>
        </p:nvSpPr>
        <p:spPr bwMode="gray">
          <a:xfrm>
            <a:off x="2257781" y="2827708"/>
            <a:ext cx="3002531" cy="272415"/>
          </a:xfrm>
          <a:prstGeom prst="roundRect">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buClr>
                <a:srgbClr val="3C464B"/>
              </a:buClr>
            </a:pPr>
            <a:r>
              <a:rPr lang="en-US" sz="1600" b="1">
                <a:cs typeface="Calibri"/>
              </a:rPr>
              <a:t>High Level Geography Overview</a:t>
            </a:r>
          </a:p>
        </p:txBody>
      </p:sp>
      <p:sp>
        <p:nvSpPr>
          <p:cNvPr id="12" name="Oval 27">
            <a:extLst>
              <a:ext uri="{FF2B5EF4-FFF2-40B4-BE49-F238E27FC236}">
                <a16:creationId xmlns:a16="http://schemas.microsoft.com/office/drawing/2014/main" id="{EB28D716-6ABA-AB7B-DACF-B46452C8495D}"/>
              </a:ext>
            </a:extLst>
          </p:cNvPr>
          <p:cNvSpPr>
            <a:spLocks noChangeArrowheads="1"/>
          </p:cNvSpPr>
          <p:nvPr>
            <p:custDataLst>
              <p:tags r:id="rId4"/>
            </p:custDataLst>
          </p:nvPr>
        </p:nvSpPr>
        <p:spPr bwMode="auto">
          <a:xfrm flipH="1">
            <a:off x="164272" y="2444151"/>
            <a:ext cx="1691245" cy="1968611"/>
          </a:xfrm>
          <a:prstGeom prst="roundRect">
            <a:avLst/>
          </a:prstGeom>
          <a:solidFill>
            <a:schemeClr val="bg1">
              <a:lumMod val="85000"/>
            </a:schemeClr>
          </a:solidFill>
          <a:ln w="38100" cmpd="sng">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45720" tIns="45720" rIns="45720" bIns="45720" anchor="ctr" anchorCtr="1">
            <a:no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r>
              <a:rPr lang="en-US">
                <a:latin typeface="Arial"/>
                <a:cs typeface="Arial"/>
              </a:rPr>
              <a:t>How are projects distributed across VA medical centers? </a:t>
            </a:r>
          </a:p>
        </p:txBody>
      </p:sp>
      <p:sp>
        <p:nvSpPr>
          <p:cNvPr id="19" name="Textfeld 17">
            <a:extLst>
              <a:ext uri="{FF2B5EF4-FFF2-40B4-BE49-F238E27FC236}">
                <a16:creationId xmlns:a16="http://schemas.microsoft.com/office/drawing/2014/main" id="{276A7086-8437-ACB5-6F92-D6B3CB74CEA8}"/>
              </a:ext>
            </a:extLst>
          </p:cNvPr>
          <p:cNvSpPr txBox="1"/>
          <p:nvPr/>
        </p:nvSpPr>
        <p:spPr bwMode="gray">
          <a:xfrm>
            <a:off x="2259082" y="3664379"/>
            <a:ext cx="3002531" cy="272415"/>
          </a:xfrm>
          <a:prstGeom prst="roundRect">
            <a:avLst>
              <a:gd name="adj" fmla="val 16783"/>
            </a:avLst>
          </a:prstGeom>
          <a:solidFill>
            <a:schemeClr val="tx2">
              <a:lumMod val="20000"/>
              <a:lumOff val="80000"/>
            </a:schemeClr>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p>
            <a:pPr algn="ctr"/>
            <a:r>
              <a:rPr lang="en-US" sz="1600" b="1">
                <a:cs typeface="Calibri"/>
              </a:rPr>
              <a:t>Funding Distribution</a:t>
            </a:r>
            <a:endParaRPr lang="en-US"/>
          </a:p>
        </p:txBody>
      </p:sp>
      <p:cxnSp>
        <p:nvCxnSpPr>
          <p:cNvPr id="24" name="Connector: Elbow 23">
            <a:extLst>
              <a:ext uri="{FF2B5EF4-FFF2-40B4-BE49-F238E27FC236}">
                <a16:creationId xmlns:a16="http://schemas.microsoft.com/office/drawing/2014/main" id="{4A5DB9B0-6440-00EE-3C5E-28EF5C6C4E55}"/>
              </a:ext>
            </a:extLst>
          </p:cNvPr>
          <p:cNvCxnSpPr>
            <a:cxnSpLocks/>
          </p:cNvCxnSpPr>
          <p:nvPr/>
        </p:nvCxnSpPr>
        <p:spPr>
          <a:xfrm>
            <a:off x="1854003" y="3370814"/>
            <a:ext cx="391709" cy="354786"/>
          </a:xfrm>
          <a:prstGeom prst="bentConnector3">
            <a:avLst>
              <a:gd name="adj1" fmla="val 46688"/>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0B149D8-350F-417F-431F-3D784E29DF51}"/>
              </a:ext>
            </a:extLst>
          </p:cNvPr>
          <p:cNvCxnSpPr>
            <a:cxnSpLocks/>
          </p:cNvCxnSpPr>
          <p:nvPr/>
        </p:nvCxnSpPr>
        <p:spPr>
          <a:xfrm flipV="1">
            <a:off x="1838727" y="3010405"/>
            <a:ext cx="406985" cy="363063"/>
          </a:xfrm>
          <a:prstGeom prst="bentConnector3">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B08E833-1ACD-6E28-06F8-39FB80FEF3C7}"/>
              </a:ext>
            </a:extLst>
          </p:cNvPr>
          <p:cNvSpPr>
            <a:spLocks noGrp="1"/>
          </p:cNvSpPr>
          <p:nvPr>
            <p:ph type="sldNum" sz="quarter" idx="12"/>
          </p:nvPr>
        </p:nvSpPr>
        <p:spPr/>
        <p:txBody>
          <a:bodyPr/>
          <a:lstStyle/>
          <a:p>
            <a:fld id="{61ED25BF-8B08-481C-9175-42CBF3C8334C}" type="slidenum">
              <a:rPr lang="en-US" smtClean="0"/>
              <a:t>24</a:t>
            </a:fld>
            <a:endParaRPr lang="en-US"/>
          </a:p>
        </p:txBody>
      </p:sp>
    </p:spTree>
    <p:custDataLst>
      <p:tags r:id="rId1"/>
    </p:custDataLst>
    <p:extLst>
      <p:ext uri="{BB962C8B-B14F-4D97-AF65-F5344CB8AC3E}">
        <p14:creationId xmlns:p14="http://schemas.microsoft.com/office/powerpoint/2010/main" val="30529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21A8-65FD-40AD-0212-C6ACE56CBEF8}"/>
              </a:ext>
            </a:extLst>
          </p:cNvPr>
          <p:cNvSpPr>
            <a:spLocks noGrp="1"/>
          </p:cNvSpPr>
          <p:nvPr>
            <p:ph type="title"/>
          </p:nvPr>
        </p:nvSpPr>
        <p:spPr/>
        <p:txBody>
          <a:bodyPr/>
          <a:lstStyle/>
          <a:p>
            <a:r>
              <a:rPr lang="en-US" sz="2800"/>
              <a:t>VA Medical Center Distribution Analysis | High Level Geography Overview</a:t>
            </a:r>
          </a:p>
        </p:txBody>
      </p:sp>
      <p:sp>
        <p:nvSpPr>
          <p:cNvPr id="3" name="Slide Number Placeholder 2">
            <a:extLst>
              <a:ext uri="{FF2B5EF4-FFF2-40B4-BE49-F238E27FC236}">
                <a16:creationId xmlns:a16="http://schemas.microsoft.com/office/drawing/2014/main" id="{2F5BBCFB-DF18-CF12-E1FC-E60734FB7500}"/>
              </a:ext>
            </a:extLst>
          </p:cNvPr>
          <p:cNvSpPr>
            <a:spLocks noGrp="1"/>
          </p:cNvSpPr>
          <p:nvPr>
            <p:ph type="sldNum" sz="quarter" idx="12"/>
          </p:nvPr>
        </p:nvSpPr>
        <p:spPr/>
        <p:txBody>
          <a:bodyPr/>
          <a:lstStyle/>
          <a:p>
            <a:fld id="{61ED25BF-8B08-481C-9175-42CBF3C8334C}" type="slidenum">
              <a:rPr lang="en-US" smtClean="0"/>
              <a:pPr/>
              <a:t>25</a:t>
            </a:fld>
            <a:endParaRPr lang="en-US"/>
          </a:p>
        </p:txBody>
      </p:sp>
      <p:sp>
        <p:nvSpPr>
          <p:cNvPr id="21" name="TextBox 20">
            <a:extLst>
              <a:ext uri="{FF2B5EF4-FFF2-40B4-BE49-F238E27FC236}">
                <a16:creationId xmlns:a16="http://schemas.microsoft.com/office/drawing/2014/main" id="{3666DD74-1E10-7343-80A2-438E3692ADC7}"/>
              </a:ext>
            </a:extLst>
          </p:cNvPr>
          <p:cNvSpPr txBox="1"/>
          <p:nvPr/>
        </p:nvSpPr>
        <p:spPr>
          <a:xfrm>
            <a:off x="3466807" y="6089278"/>
            <a:ext cx="5194543" cy="830997"/>
          </a:xfrm>
          <a:prstGeom prst="rect">
            <a:avLst/>
          </a:prstGeom>
          <a:noFill/>
        </p:spPr>
        <p:txBody>
          <a:bodyPr wrap="square" rtlCol="0">
            <a:spAutoFit/>
          </a:bodyPr>
          <a:lstStyle/>
          <a:p>
            <a:pPr algn="ctr"/>
            <a:r>
              <a:rPr lang="en-US" sz="1200">
                <a:solidFill>
                  <a:schemeClr val="bg1"/>
                </a:solidFill>
              </a:rPr>
              <a:t>Source: RAFT data on 115 projects in the Pain and Opioid portfolio with start years between 2014-2023.</a:t>
            </a:r>
          </a:p>
          <a:p>
            <a:pPr algn="ctr"/>
            <a:r>
              <a:rPr lang="en-US" sz="1200">
                <a:solidFill>
                  <a:schemeClr val="bg1"/>
                </a:solidFill>
              </a:rPr>
              <a:t>Source: Projected 2022 population data from the National Center for Veterans Analysis and Statistics pulled on April 12, 2023.</a:t>
            </a:r>
          </a:p>
        </p:txBody>
      </p:sp>
      <p:cxnSp>
        <p:nvCxnSpPr>
          <p:cNvPr id="5" name="Straight Arrow Connector 4">
            <a:extLst>
              <a:ext uri="{FF2B5EF4-FFF2-40B4-BE49-F238E27FC236}">
                <a16:creationId xmlns:a16="http://schemas.microsoft.com/office/drawing/2014/main" id="{9D006A82-7D71-6672-6A7F-D45B6F51F5AB}"/>
              </a:ext>
            </a:extLst>
          </p:cNvPr>
          <p:cNvCxnSpPr/>
          <p:nvPr/>
        </p:nvCxnSpPr>
        <p:spPr>
          <a:xfrm flipV="1">
            <a:off x="279817" y="1378527"/>
            <a:ext cx="11619874" cy="22485"/>
          </a:xfrm>
          <a:prstGeom prst="straightConnector1">
            <a:avLst/>
          </a:prstGeom>
          <a:ln w="12700">
            <a:solidFill>
              <a:srgbClr val="002F5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BDC5117-6D43-FBF5-11A6-3922D867BE96}"/>
              </a:ext>
            </a:extLst>
          </p:cNvPr>
          <p:cNvSpPr txBox="1"/>
          <p:nvPr/>
        </p:nvSpPr>
        <p:spPr>
          <a:xfrm>
            <a:off x="390525" y="952971"/>
            <a:ext cx="11801474" cy="369332"/>
          </a:xfrm>
          <a:prstGeom prst="rect">
            <a:avLst/>
          </a:prstGeom>
          <a:noFill/>
        </p:spPr>
        <p:txBody>
          <a:bodyPr wrap="square" lIns="91440" tIns="45720" rIns="91440" bIns="45720" rtlCol="0" anchor="t">
            <a:spAutoFit/>
          </a:bodyPr>
          <a:lstStyle/>
          <a:p>
            <a:r>
              <a:rPr lang="en-US" b="1" i="1">
                <a:cs typeface="Calibri"/>
              </a:rPr>
              <a:t>The majority of </a:t>
            </a:r>
            <a:r>
              <a:rPr lang="en-US" b="1" i="1" err="1">
                <a:cs typeface="Calibri"/>
              </a:rPr>
              <a:t>POp</a:t>
            </a:r>
            <a:r>
              <a:rPr lang="en-US" b="1" i="1">
                <a:cs typeface="Calibri"/>
              </a:rPr>
              <a:t> AMP research occurs at VAMCs in New England and California</a:t>
            </a:r>
          </a:p>
        </p:txBody>
      </p:sp>
      <p:sp>
        <p:nvSpPr>
          <p:cNvPr id="9" name="Rectangle 8">
            <a:extLst>
              <a:ext uri="{FF2B5EF4-FFF2-40B4-BE49-F238E27FC236}">
                <a16:creationId xmlns:a16="http://schemas.microsoft.com/office/drawing/2014/main" id="{6BD93233-B536-4E93-ADD0-F97B46554C05}"/>
              </a:ext>
            </a:extLst>
          </p:cNvPr>
          <p:cNvSpPr/>
          <p:nvPr/>
        </p:nvSpPr>
        <p:spPr>
          <a:xfrm>
            <a:off x="294819" y="1447082"/>
            <a:ext cx="11639484" cy="233049"/>
          </a:xfrm>
          <a:prstGeom prst="rect">
            <a:avLst/>
          </a:prstGeom>
          <a:solidFill>
            <a:srgbClr val="002F56"/>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1600" b="0"/>
              <a:t>Which VAMCs have the highest concentration of portfolio research?</a:t>
            </a:r>
          </a:p>
        </p:txBody>
      </p:sp>
      <p:pic>
        <p:nvPicPr>
          <p:cNvPr id="35" name="Picture 34" descr="Map&#10;&#10;Description automatically generated">
            <a:extLst>
              <a:ext uri="{FF2B5EF4-FFF2-40B4-BE49-F238E27FC236}">
                <a16:creationId xmlns:a16="http://schemas.microsoft.com/office/drawing/2014/main" id="{82F1DAF3-0BA9-58A4-1823-B83139995598}"/>
              </a:ext>
            </a:extLst>
          </p:cNvPr>
          <p:cNvPicPr>
            <a:picLocks noChangeAspect="1"/>
          </p:cNvPicPr>
          <p:nvPr/>
        </p:nvPicPr>
        <p:blipFill rotWithShape="1">
          <a:blip r:embed="rId2">
            <a:extLst>
              <a:ext uri="{28A0092B-C50C-407E-A947-70E740481C1C}">
                <a14:useLocalDpi xmlns:a14="http://schemas.microsoft.com/office/drawing/2010/main" val="0"/>
              </a:ext>
            </a:extLst>
          </a:blip>
          <a:srcRect l="12374" r="40951"/>
          <a:stretch/>
        </p:blipFill>
        <p:spPr>
          <a:xfrm>
            <a:off x="1514704" y="1701391"/>
            <a:ext cx="5467121" cy="4685245"/>
          </a:xfrm>
          <a:prstGeom prst="rect">
            <a:avLst/>
          </a:prstGeom>
        </p:spPr>
      </p:pic>
      <p:sp>
        <p:nvSpPr>
          <p:cNvPr id="4" name="TextBox 3">
            <a:extLst>
              <a:ext uri="{FF2B5EF4-FFF2-40B4-BE49-F238E27FC236}">
                <a16:creationId xmlns:a16="http://schemas.microsoft.com/office/drawing/2014/main" id="{926355E8-82B0-B3E2-C2F0-823EAC6BF825}"/>
              </a:ext>
            </a:extLst>
          </p:cNvPr>
          <p:cNvSpPr txBox="1"/>
          <p:nvPr/>
        </p:nvSpPr>
        <p:spPr>
          <a:xfrm>
            <a:off x="7113181" y="5731450"/>
            <a:ext cx="5078819" cy="276999"/>
          </a:xfrm>
          <a:prstGeom prst="rect">
            <a:avLst/>
          </a:prstGeom>
          <a:noFill/>
        </p:spPr>
        <p:txBody>
          <a:bodyPr wrap="square" lIns="91440" tIns="45720" rIns="91440" bIns="45720" anchor="t">
            <a:spAutoFit/>
          </a:bodyPr>
          <a:lstStyle/>
          <a:p>
            <a:pPr algn="ctr"/>
            <a:r>
              <a:rPr lang="en-US" sz="1200" b="1"/>
              <a:t>Note: </a:t>
            </a:r>
            <a:r>
              <a:rPr lang="en-US" sz="1200"/>
              <a:t>See tables in Appendix D for detailed information about each VAMC.</a:t>
            </a:r>
          </a:p>
        </p:txBody>
      </p:sp>
      <p:grpSp>
        <p:nvGrpSpPr>
          <p:cNvPr id="25" name="Group 24">
            <a:extLst>
              <a:ext uri="{FF2B5EF4-FFF2-40B4-BE49-F238E27FC236}">
                <a16:creationId xmlns:a16="http://schemas.microsoft.com/office/drawing/2014/main" id="{77AA4392-F78A-F086-C757-BEACA0BAE5E3}"/>
              </a:ext>
            </a:extLst>
          </p:cNvPr>
          <p:cNvGrpSpPr/>
          <p:nvPr/>
        </p:nvGrpSpPr>
        <p:grpSpPr>
          <a:xfrm>
            <a:off x="7781637" y="2888293"/>
            <a:ext cx="3523521" cy="2323182"/>
            <a:chOff x="7781637" y="2888293"/>
            <a:chExt cx="3523521" cy="2323182"/>
          </a:xfrm>
        </p:grpSpPr>
        <p:grpSp>
          <p:nvGrpSpPr>
            <p:cNvPr id="10" name="Group 9">
              <a:extLst>
                <a:ext uri="{FF2B5EF4-FFF2-40B4-BE49-F238E27FC236}">
                  <a16:creationId xmlns:a16="http://schemas.microsoft.com/office/drawing/2014/main" id="{3E2BEFCD-DD04-ECF0-9206-725FAE60CFF5}"/>
                </a:ext>
              </a:extLst>
            </p:cNvPr>
            <p:cNvGrpSpPr/>
            <p:nvPr/>
          </p:nvGrpSpPr>
          <p:grpSpPr>
            <a:xfrm>
              <a:off x="7781637" y="2888293"/>
              <a:ext cx="3523521" cy="2323182"/>
              <a:chOff x="7781637" y="2888293"/>
              <a:chExt cx="3523521" cy="2323182"/>
            </a:xfrm>
          </p:grpSpPr>
          <p:pic>
            <p:nvPicPr>
              <p:cNvPr id="40" name="Picture 39" descr="Map&#10;&#10;Description automatically generated">
                <a:extLst>
                  <a:ext uri="{FF2B5EF4-FFF2-40B4-BE49-F238E27FC236}">
                    <a16:creationId xmlns:a16="http://schemas.microsoft.com/office/drawing/2014/main" id="{109580F5-CC92-49AA-CDF8-3D739C56B7E1}"/>
                  </a:ext>
                </a:extLst>
              </p:cNvPr>
              <p:cNvPicPr>
                <a:picLocks noChangeAspect="1"/>
              </p:cNvPicPr>
              <p:nvPr/>
            </p:nvPicPr>
            <p:blipFill rotWithShape="1">
              <a:blip r:embed="rId2">
                <a:extLst>
                  <a:ext uri="{28A0092B-C50C-407E-A947-70E740481C1C}">
                    <a14:useLocalDpi xmlns:a14="http://schemas.microsoft.com/office/drawing/2010/main" val="0"/>
                  </a:ext>
                </a:extLst>
              </a:blip>
              <a:srcRect l="59803" t="50131" r="10115" b="284"/>
              <a:stretch/>
            </p:blipFill>
            <p:spPr>
              <a:xfrm>
                <a:off x="7781637" y="2888293"/>
                <a:ext cx="3523521" cy="2323182"/>
              </a:xfrm>
              <a:prstGeom prst="rect">
                <a:avLst/>
              </a:prstGeom>
            </p:spPr>
          </p:pic>
          <p:sp>
            <p:nvSpPr>
              <p:cNvPr id="8" name="Rectangle 7">
                <a:extLst>
                  <a:ext uri="{FF2B5EF4-FFF2-40B4-BE49-F238E27FC236}">
                    <a16:creationId xmlns:a16="http://schemas.microsoft.com/office/drawing/2014/main" id="{3024CF81-2F0F-E939-607F-2046BE2D6BA3}"/>
                  </a:ext>
                </a:extLst>
              </p:cNvPr>
              <p:cNvSpPr/>
              <p:nvPr/>
            </p:nvSpPr>
            <p:spPr>
              <a:xfrm>
                <a:off x="8382000" y="3686175"/>
                <a:ext cx="260300" cy="1276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TextBox 10">
              <a:extLst>
                <a:ext uri="{FF2B5EF4-FFF2-40B4-BE49-F238E27FC236}">
                  <a16:creationId xmlns:a16="http://schemas.microsoft.com/office/drawing/2014/main" id="{276E8AEF-7AAF-611B-9A25-BBD78E636E03}"/>
                </a:ext>
              </a:extLst>
            </p:cNvPr>
            <p:cNvSpPr txBox="1"/>
            <p:nvPr/>
          </p:nvSpPr>
          <p:spPr>
            <a:xfrm>
              <a:off x="8342262" y="3487500"/>
              <a:ext cx="542925" cy="276999"/>
            </a:xfrm>
            <a:prstGeom prst="rect">
              <a:avLst/>
            </a:prstGeom>
            <a:noFill/>
          </p:spPr>
          <p:txBody>
            <a:bodyPr wrap="square" rtlCol="0">
              <a:spAutoFit/>
            </a:bodyPr>
            <a:lstStyle/>
            <a:p>
              <a:r>
                <a:rPr lang="en-US" sz="1200"/>
                <a:t>1 – 3</a:t>
              </a:r>
            </a:p>
          </p:txBody>
        </p:sp>
        <p:sp>
          <p:nvSpPr>
            <p:cNvPr id="12" name="TextBox 11">
              <a:extLst>
                <a:ext uri="{FF2B5EF4-FFF2-40B4-BE49-F238E27FC236}">
                  <a16:creationId xmlns:a16="http://schemas.microsoft.com/office/drawing/2014/main" id="{78599EE7-BA51-59CE-9DCD-59C3F48D5C36}"/>
                </a:ext>
              </a:extLst>
            </p:cNvPr>
            <p:cNvSpPr txBox="1"/>
            <p:nvPr/>
          </p:nvSpPr>
          <p:spPr>
            <a:xfrm>
              <a:off x="8342262" y="3805114"/>
              <a:ext cx="542925" cy="276999"/>
            </a:xfrm>
            <a:prstGeom prst="rect">
              <a:avLst/>
            </a:prstGeom>
            <a:noFill/>
          </p:spPr>
          <p:txBody>
            <a:bodyPr wrap="square" rtlCol="0">
              <a:spAutoFit/>
            </a:bodyPr>
            <a:lstStyle/>
            <a:p>
              <a:r>
                <a:rPr lang="en-US" sz="1200"/>
                <a:t>4 – 6</a:t>
              </a:r>
            </a:p>
          </p:txBody>
        </p:sp>
        <p:sp>
          <p:nvSpPr>
            <p:cNvPr id="13" name="TextBox 12">
              <a:extLst>
                <a:ext uri="{FF2B5EF4-FFF2-40B4-BE49-F238E27FC236}">
                  <a16:creationId xmlns:a16="http://schemas.microsoft.com/office/drawing/2014/main" id="{FF01214B-3533-7435-A25B-1CC494A116F5}"/>
                </a:ext>
              </a:extLst>
            </p:cNvPr>
            <p:cNvSpPr txBox="1"/>
            <p:nvPr/>
          </p:nvSpPr>
          <p:spPr>
            <a:xfrm>
              <a:off x="8342262" y="4117314"/>
              <a:ext cx="542925" cy="276999"/>
            </a:xfrm>
            <a:prstGeom prst="rect">
              <a:avLst/>
            </a:prstGeom>
            <a:noFill/>
          </p:spPr>
          <p:txBody>
            <a:bodyPr wrap="square" rtlCol="0">
              <a:spAutoFit/>
            </a:bodyPr>
            <a:lstStyle/>
            <a:p>
              <a:r>
                <a:rPr lang="en-US" sz="1200"/>
                <a:t>7 – 9</a:t>
              </a:r>
            </a:p>
          </p:txBody>
        </p:sp>
        <p:sp>
          <p:nvSpPr>
            <p:cNvPr id="14" name="TextBox 13">
              <a:extLst>
                <a:ext uri="{FF2B5EF4-FFF2-40B4-BE49-F238E27FC236}">
                  <a16:creationId xmlns:a16="http://schemas.microsoft.com/office/drawing/2014/main" id="{49AF57B2-11A3-5082-58AC-FC24872CAF50}"/>
                </a:ext>
              </a:extLst>
            </p:cNvPr>
            <p:cNvSpPr txBox="1"/>
            <p:nvPr/>
          </p:nvSpPr>
          <p:spPr>
            <a:xfrm>
              <a:off x="8342261" y="4439941"/>
              <a:ext cx="649339" cy="276999"/>
            </a:xfrm>
            <a:prstGeom prst="rect">
              <a:avLst/>
            </a:prstGeom>
            <a:noFill/>
          </p:spPr>
          <p:txBody>
            <a:bodyPr wrap="square" rtlCol="0">
              <a:spAutoFit/>
            </a:bodyPr>
            <a:lstStyle/>
            <a:p>
              <a:r>
                <a:rPr lang="en-US" sz="1200"/>
                <a:t>10 – 12</a:t>
              </a:r>
            </a:p>
          </p:txBody>
        </p:sp>
        <p:sp>
          <p:nvSpPr>
            <p:cNvPr id="24" name="TextBox 23">
              <a:extLst>
                <a:ext uri="{FF2B5EF4-FFF2-40B4-BE49-F238E27FC236}">
                  <a16:creationId xmlns:a16="http://schemas.microsoft.com/office/drawing/2014/main" id="{9CFA6385-4850-D902-6C7F-E75EB1D2AF9D}"/>
                </a:ext>
              </a:extLst>
            </p:cNvPr>
            <p:cNvSpPr txBox="1"/>
            <p:nvPr/>
          </p:nvSpPr>
          <p:spPr>
            <a:xfrm>
              <a:off x="8342261" y="4752141"/>
              <a:ext cx="649339" cy="276999"/>
            </a:xfrm>
            <a:prstGeom prst="rect">
              <a:avLst/>
            </a:prstGeom>
            <a:noFill/>
          </p:spPr>
          <p:txBody>
            <a:bodyPr wrap="square" rtlCol="0">
              <a:spAutoFit/>
            </a:bodyPr>
            <a:lstStyle/>
            <a:p>
              <a:r>
                <a:rPr lang="en-US" sz="1200"/>
                <a:t>13 – 15</a:t>
              </a:r>
            </a:p>
          </p:txBody>
        </p:sp>
      </p:grpSp>
    </p:spTree>
    <p:extLst>
      <p:ext uri="{BB962C8B-B14F-4D97-AF65-F5344CB8AC3E}">
        <p14:creationId xmlns:p14="http://schemas.microsoft.com/office/powerpoint/2010/main" val="150832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6223-1384-1C47-B757-518B7764DD02}"/>
              </a:ext>
            </a:extLst>
          </p:cNvPr>
          <p:cNvSpPr>
            <a:spLocks noGrp="1"/>
          </p:cNvSpPr>
          <p:nvPr>
            <p:ph type="title"/>
          </p:nvPr>
        </p:nvSpPr>
        <p:spPr/>
        <p:txBody>
          <a:bodyPr/>
          <a:lstStyle/>
          <a:p>
            <a:r>
              <a:rPr lang="en-US"/>
              <a:t>Portfolio Analysis Overview</a:t>
            </a:r>
          </a:p>
        </p:txBody>
      </p:sp>
      <p:sp>
        <p:nvSpPr>
          <p:cNvPr id="33" name="TextBox 32">
            <a:extLst>
              <a:ext uri="{FF2B5EF4-FFF2-40B4-BE49-F238E27FC236}">
                <a16:creationId xmlns:a16="http://schemas.microsoft.com/office/drawing/2014/main" id="{C91B6600-BA7F-122D-8DBB-BAC140E89A87}"/>
              </a:ext>
            </a:extLst>
          </p:cNvPr>
          <p:cNvSpPr txBox="1"/>
          <p:nvPr/>
        </p:nvSpPr>
        <p:spPr>
          <a:xfrm>
            <a:off x="338454" y="1190814"/>
            <a:ext cx="11515090" cy="5170646"/>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b="1"/>
              <a:t>Project Background</a:t>
            </a:r>
          </a:p>
          <a:p>
            <a:pPr marL="742950" lvl="1" indent="-285750">
              <a:spcBef>
                <a:spcPts val="600"/>
              </a:spcBef>
              <a:buFont typeface="Arial" panose="020B0604020202020204" pitchFamily="34" charset="0"/>
              <a:buChar char="•"/>
            </a:pPr>
            <a:r>
              <a:rPr lang="en-US" sz="1600"/>
              <a:t>Rios is supporting the VA Office of Research and Development (ORD) on the Research Enterprise Transformation </a:t>
            </a:r>
            <a:endParaRPr lang="en-US" sz="1600">
              <a:cs typeface="Calibri"/>
            </a:endParaRPr>
          </a:p>
          <a:p>
            <a:pPr marL="742950" lvl="1" indent="-285750">
              <a:spcBef>
                <a:spcPts val="600"/>
              </a:spcBef>
              <a:buFont typeface="Arial" panose="020B0604020202020204" pitchFamily="34" charset="0"/>
              <a:buChar char="•"/>
            </a:pPr>
            <a:r>
              <a:rPr lang="en-US" sz="1600"/>
              <a:t>Portfolio Analysis focuses on </a:t>
            </a:r>
            <a:r>
              <a:rPr lang="en-US" sz="1600" b="1"/>
              <a:t>helping VA leaders understand the depth and breadth of the research ORD is </a:t>
            </a:r>
            <a:r>
              <a:rPr lang="en-US" sz="1600"/>
              <a:t>funding within certain focal areas: Oncology, Pain and Opioid, Mental Health, and more…</a:t>
            </a:r>
            <a:endParaRPr lang="en-US" sz="1600">
              <a:cs typeface="Calibri"/>
            </a:endParaRPr>
          </a:p>
          <a:p>
            <a:pPr marL="742950" lvl="1" indent="-285750">
              <a:spcBef>
                <a:spcPts val="600"/>
              </a:spcBef>
              <a:buFont typeface="Arial" panose="020B0604020202020204" pitchFamily="34" charset="0"/>
              <a:buChar char="•"/>
            </a:pPr>
            <a:r>
              <a:rPr lang="en-US" sz="1600"/>
              <a:t>As part of our broader involvement with the ORD we have been greenlighted to </a:t>
            </a:r>
            <a:r>
              <a:rPr lang="en-US" sz="1600" b="1"/>
              <a:t>kickoff an analysis </a:t>
            </a:r>
            <a:r>
              <a:rPr lang="en-US" sz="1600" b="1">
                <a:cs typeface="Calibri"/>
              </a:rPr>
              <a:t>on the </a:t>
            </a:r>
            <a:r>
              <a:rPr lang="en-US" sz="1600" b="1"/>
              <a:t>Suicide Prevention portfolio </a:t>
            </a:r>
            <a:endParaRPr lang="en-US" sz="1600" b="1">
              <a:cs typeface="Calibri"/>
            </a:endParaRPr>
          </a:p>
          <a:p>
            <a:pPr lvl="1"/>
            <a:endParaRPr lang="en-US" sz="1400" b="1">
              <a:cs typeface="Calibri"/>
            </a:endParaRPr>
          </a:p>
          <a:p>
            <a:pPr marL="285750" indent="-285750">
              <a:spcBef>
                <a:spcPts val="600"/>
              </a:spcBef>
              <a:buFont typeface="Arial" panose="020B0604020202020204" pitchFamily="34" charset="0"/>
              <a:buChar char="•"/>
            </a:pPr>
            <a:r>
              <a:rPr lang="en-US" sz="2000" b="1"/>
              <a:t>Project Goals</a:t>
            </a:r>
            <a:endParaRPr lang="en-US" sz="2000" b="1">
              <a:cs typeface="Calibri"/>
            </a:endParaRPr>
          </a:p>
          <a:p>
            <a:pPr marL="742950" lvl="1" indent="-285750">
              <a:spcBef>
                <a:spcPts val="600"/>
              </a:spcBef>
              <a:buFont typeface="Arial" panose="020B0604020202020204" pitchFamily="34" charset="0"/>
              <a:buChar char="•"/>
            </a:pPr>
            <a:r>
              <a:rPr lang="en-US" sz="1600"/>
              <a:t>The Rios Portfolio Analysis team will </a:t>
            </a:r>
            <a:r>
              <a:rPr lang="en-US" sz="1600" b="1"/>
              <a:t>work with ORD clients to define, analyze, and visualize the Suicide Prevention portfolio</a:t>
            </a:r>
            <a:r>
              <a:rPr lang="en-US" sz="1600"/>
              <a:t> to enable leader to make strategic decisions about the future portfolio focus and funding </a:t>
            </a:r>
          </a:p>
          <a:p>
            <a:pPr lvl="1"/>
            <a:endParaRPr lang="en-US" sz="1400">
              <a:cs typeface="Calibri"/>
            </a:endParaRPr>
          </a:p>
          <a:p>
            <a:pPr marL="342900" indent="-342900">
              <a:spcBef>
                <a:spcPts val="600"/>
              </a:spcBef>
              <a:buFont typeface="Arial" panose="020B0604020202020204" pitchFamily="34" charset="0"/>
              <a:buChar char="•"/>
            </a:pPr>
            <a:r>
              <a:rPr lang="en-US" sz="2000" b="1"/>
              <a:t>Suicide Prevention Portfolio Analysis Team </a:t>
            </a:r>
          </a:p>
          <a:p>
            <a:pPr marL="742950" lvl="1" indent="-285750">
              <a:spcBef>
                <a:spcPts val="600"/>
              </a:spcBef>
              <a:buFont typeface="Arial" panose="020B0604020202020204" pitchFamily="34" charset="0"/>
              <a:buChar char="•"/>
            </a:pPr>
            <a:r>
              <a:rPr lang="en-US" sz="1600"/>
              <a:t>ORD: Joe </a:t>
            </a:r>
            <a:r>
              <a:rPr lang="en-US" sz="1600" err="1"/>
              <a:t>Constans</a:t>
            </a:r>
            <a:r>
              <a:rPr lang="en-US" sz="1600"/>
              <a:t> – Senior Program Manager </a:t>
            </a:r>
          </a:p>
          <a:p>
            <a:pPr marL="742950" lvl="1" indent="-285750">
              <a:spcBef>
                <a:spcPts val="600"/>
              </a:spcBef>
              <a:buFont typeface="Arial" panose="020B0604020202020204" pitchFamily="34" charset="0"/>
              <a:buChar char="•"/>
            </a:pPr>
            <a:r>
              <a:rPr lang="en-US" sz="1600"/>
              <a:t>Rios: Shelley West – Principal </a:t>
            </a:r>
            <a:endParaRPr lang="en-US" sz="1600">
              <a:cs typeface="Calibri"/>
            </a:endParaRPr>
          </a:p>
          <a:p>
            <a:pPr marL="742950" lvl="1" indent="-285750">
              <a:spcBef>
                <a:spcPts val="600"/>
              </a:spcBef>
              <a:buFont typeface="Arial" panose="020B0604020202020204" pitchFamily="34" charset="0"/>
              <a:buChar char="•"/>
            </a:pPr>
            <a:r>
              <a:rPr lang="en-US" sz="1600"/>
              <a:t>Rios: Caroline Mwonga – Consultant</a:t>
            </a:r>
            <a:endParaRPr lang="en-US" sz="1600">
              <a:cs typeface="Calibri"/>
            </a:endParaRPr>
          </a:p>
          <a:p>
            <a:pPr marL="742950" lvl="1" indent="-285750">
              <a:spcBef>
                <a:spcPts val="600"/>
              </a:spcBef>
              <a:buFont typeface="Arial" panose="020B0604020202020204" pitchFamily="34" charset="0"/>
              <a:buChar char="•"/>
            </a:pPr>
            <a:r>
              <a:rPr lang="en-US" sz="1600"/>
              <a:t>Rios: Marion Geary – Data Analyst</a:t>
            </a:r>
            <a:endParaRPr lang="en-US" sz="1600">
              <a:cs typeface="Calibri"/>
            </a:endParaRPr>
          </a:p>
          <a:p>
            <a:endParaRPr lang="en-US" sz="1600"/>
          </a:p>
        </p:txBody>
      </p:sp>
      <p:sp>
        <p:nvSpPr>
          <p:cNvPr id="3" name="Slide Number Placeholder 2">
            <a:extLst>
              <a:ext uri="{FF2B5EF4-FFF2-40B4-BE49-F238E27FC236}">
                <a16:creationId xmlns:a16="http://schemas.microsoft.com/office/drawing/2014/main" id="{2C9DA20A-D3E7-B9CF-A6AD-414738FD5B3E}"/>
              </a:ext>
            </a:extLst>
          </p:cNvPr>
          <p:cNvSpPr>
            <a:spLocks noGrp="1"/>
          </p:cNvSpPr>
          <p:nvPr>
            <p:ph type="sldNum" sz="quarter" idx="12"/>
          </p:nvPr>
        </p:nvSpPr>
        <p:spPr/>
        <p:txBody>
          <a:bodyPr/>
          <a:lstStyle/>
          <a:p>
            <a:fld id="{4E3DBED7-6AF8-46EF-A5EB-43E78556371D}" type="slidenum">
              <a:rPr lang="en-US" smtClean="0"/>
              <a:pPr/>
              <a:t>3</a:t>
            </a:fld>
            <a:endParaRPr lang="en-US"/>
          </a:p>
        </p:txBody>
      </p:sp>
    </p:spTree>
    <p:extLst>
      <p:ext uri="{BB962C8B-B14F-4D97-AF65-F5344CB8AC3E}">
        <p14:creationId xmlns:p14="http://schemas.microsoft.com/office/powerpoint/2010/main" val="67034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E506-2D9F-BEFD-624C-21A2BFD669C8}"/>
              </a:ext>
            </a:extLst>
          </p:cNvPr>
          <p:cNvSpPr>
            <a:spLocks noGrp="1"/>
          </p:cNvSpPr>
          <p:nvPr>
            <p:ph type="title"/>
          </p:nvPr>
        </p:nvSpPr>
        <p:spPr/>
        <p:txBody>
          <a:bodyPr/>
          <a:lstStyle/>
          <a:p>
            <a:r>
              <a:rPr lang="en-US"/>
              <a:t>Core Portfolio Analysis Topic Areas  </a:t>
            </a:r>
          </a:p>
        </p:txBody>
      </p:sp>
      <p:sp>
        <p:nvSpPr>
          <p:cNvPr id="3" name="Content Placeholder 2">
            <a:extLst>
              <a:ext uri="{FF2B5EF4-FFF2-40B4-BE49-F238E27FC236}">
                <a16:creationId xmlns:a16="http://schemas.microsoft.com/office/drawing/2014/main" id="{2A00D995-6ADB-3A7F-3838-735186BDC158}"/>
              </a:ext>
            </a:extLst>
          </p:cNvPr>
          <p:cNvSpPr>
            <a:spLocks noGrp="1"/>
          </p:cNvSpPr>
          <p:nvPr>
            <p:ph idx="1"/>
          </p:nvPr>
        </p:nvSpPr>
        <p:spPr>
          <a:xfrm>
            <a:off x="285750" y="982462"/>
            <a:ext cx="11536338" cy="657382"/>
          </a:xfrm>
        </p:spPr>
        <p:txBody>
          <a:bodyPr vert="horz" lIns="91440" tIns="45720" rIns="91440" bIns="45720" rtlCol="0" anchor="t">
            <a:noAutofit/>
          </a:bodyPr>
          <a:lstStyle/>
          <a:p>
            <a:pPr marL="0" indent="0">
              <a:buNone/>
            </a:pPr>
            <a:r>
              <a:rPr lang="en-US" sz="2000" b="1" i="1"/>
              <a:t>There are four key areas we analyze to provide Portfolio leaders with a holistic current state understanding of their portfolio’s research projects </a:t>
            </a:r>
          </a:p>
        </p:txBody>
      </p:sp>
      <p:grpSp>
        <p:nvGrpSpPr>
          <p:cNvPr id="4" name="Group 3">
            <a:extLst>
              <a:ext uri="{FF2B5EF4-FFF2-40B4-BE49-F238E27FC236}">
                <a16:creationId xmlns:a16="http://schemas.microsoft.com/office/drawing/2014/main" id="{AEAC1481-D804-8C0A-5C4F-E1E3728C73C4}"/>
              </a:ext>
            </a:extLst>
          </p:cNvPr>
          <p:cNvGrpSpPr/>
          <p:nvPr/>
        </p:nvGrpSpPr>
        <p:grpSpPr>
          <a:xfrm>
            <a:off x="729124" y="2568839"/>
            <a:ext cx="2328891" cy="2524368"/>
            <a:chOff x="370817" y="4096543"/>
            <a:chExt cx="3515151" cy="1900359"/>
          </a:xfrm>
        </p:grpSpPr>
        <p:sp>
          <p:nvSpPr>
            <p:cNvPr id="6" name="Rectangle 5">
              <a:extLst>
                <a:ext uri="{FF2B5EF4-FFF2-40B4-BE49-F238E27FC236}">
                  <a16:creationId xmlns:a16="http://schemas.microsoft.com/office/drawing/2014/main" id="{F0E83A02-54B8-79AD-B24B-5A54DC80ABB9}"/>
                </a:ext>
              </a:extLst>
            </p:cNvPr>
            <p:cNvSpPr/>
            <p:nvPr/>
          </p:nvSpPr>
          <p:spPr>
            <a:xfrm>
              <a:off x="370817" y="4096543"/>
              <a:ext cx="3514022"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VA Project Distribution Analysis</a:t>
              </a:r>
            </a:p>
          </p:txBody>
        </p:sp>
        <p:sp>
          <p:nvSpPr>
            <p:cNvPr id="7" name="Rectangle 6">
              <a:extLst>
                <a:ext uri="{FF2B5EF4-FFF2-40B4-BE49-F238E27FC236}">
                  <a16:creationId xmlns:a16="http://schemas.microsoft.com/office/drawing/2014/main" id="{6D1D0CEF-C95D-7F25-A750-748A06D667C7}"/>
                </a:ext>
              </a:extLst>
            </p:cNvPr>
            <p:cNvSpPr/>
            <p:nvPr/>
          </p:nvSpPr>
          <p:spPr>
            <a:xfrm>
              <a:off x="370817" y="4768201"/>
              <a:ext cx="3515151"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What are the characteristics of the projects in this portfolio, and what unique areas of research does this portfolio address?</a:t>
              </a:r>
              <a:endParaRPr lang="en-US" sz="1400">
                <a:solidFill>
                  <a:schemeClr val="tx1"/>
                </a:solidFill>
              </a:endParaRPr>
            </a:p>
          </p:txBody>
        </p:sp>
      </p:grpSp>
      <p:grpSp>
        <p:nvGrpSpPr>
          <p:cNvPr id="8" name="Group 7">
            <a:extLst>
              <a:ext uri="{FF2B5EF4-FFF2-40B4-BE49-F238E27FC236}">
                <a16:creationId xmlns:a16="http://schemas.microsoft.com/office/drawing/2014/main" id="{1AA2AB1E-260F-2BB3-69B5-3C18A7D2B423}"/>
              </a:ext>
            </a:extLst>
          </p:cNvPr>
          <p:cNvGrpSpPr/>
          <p:nvPr/>
        </p:nvGrpSpPr>
        <p:grpSpPr>
          <a:xfrm>
            <a:off x="3384293" y="2568839"/>
            <a:ext cx="2325778" cy="2524368"/>
            <a:chOff x="4263353" y="4096543"/>
            <a:chExt cx="3509200" cy="1900359"/>
          </a:xfrm>
        </p:grpSpPr>
        <p:sp>
          <p:nvSpPr>
            <p:cNvPr id="9" name="Rectangle 8">
              <a:extLst>
                <a:ext uri="{FF2B5EF4-FFF2-40B4-BE49-F238E27FC236}">
                  <a16:creationId xmlns:a16="http://schemas.microsoft.com/office/drawing/2014/main" id="{6E1FA0B1-D8D2-9A46-DF09-D4F19554F61C}"/>
                </a:ext>
              </a:extLst>
            </p:cNvPr>
            <p:cNvSpPr/>
            <p:nvPr/>
          </p:nvSpPr>
          <p:spPr>
            <a:xfrm>
              <a:off x="4263354" y="4096543"/>
              <a:ext cx="3509199"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VA</a:t>
              </a:r>
              <a:r>
                <a:rPr lang="en-US">
                  <a:cs typeface="Calibri"/>
                </a:rPr>
                <a:t> </a:t>
              </a:r>
              <a:r>
                <a:rPr lang="en-US" sz="1600" b="1">
                  <a:cs typeface="Calibri"/>
                </a:rPr>
                <a:t>Investigator Distribution Analysis</a:t>
              </a:r>
              <a:endParaRPr lang="en-US">
                <a:cs typeface="Calibri"/>
              </a:endParaRPr>
            </a:p>
          </p:txBody>
        </p:sp>
        <p:sp>
          <p:nvSpPr>
            <p:cNvPr id="10" name="Rectangle 9">
              <a:extLst>
                <a:ext uri="{FF2B5EF4-FFF2-40B4-BE49-F238E27FC236}">
                  <a16:creationId xmlns:a16="http://schemas.microsoft.com/office/drawing/2014/main" id="{F92C4FA6-06E9-8987-94B2-5207BFBF5880}"/>
                </a:ext>
              </a:extLst>
            </p:cNvPr>
            <p:cNvSpPr/>
            <p:nvPr/>
          </p:nvSpPr>
          <p:spPr>
            <a:xfrm>
              <a:off x="4263353" y="4768201"/>
              <a:ext cx="3509199"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What qualities do the investigators in this portfolio have and how do they contribute to the portfolio?</a:t>
              </a:r>
              <a:endParaRPr lang="en-US" sz="1400">
                <a:solidFill>
                  <a:schemeClr val="tx1"/>
                </a:solidFill>
              </a:endParaRPr>
            </a:p>
          </p:txBody>
        </p:sp>
      </p:grpSp>
      <p:grpSp>
        <p:nvGrpSpPr>
          <p:cNvPr id="11" name="Group 10">
            <a:extLst>
              <a:ext uri="{FF2B5EF4-FFF2-40B4-BE49-F238E27FC236}">
                <a16:creationId xmlns:a16="http://schemas.microsoft.com/office/drawing/2014/main" id="{26F2944B-FA88-A720-E0CD-52F5E0DCC351}"/>
              </a:ext>
            </a:extLst>
          </p:cNvPr>
          <p:cNvGrpSpPr/>
          <p:nvPr/>
        </p:nvGrpSpPr>
        <p:grpSpPr>
          <a:xfrm>
            <a:off x="6076884" y="2568838"/>
            <a:ext cx="2323553" cy="2524369"/>
            <a:chOff x="8206303" y="4096543"/>
            <a:chExt cx="3505842" cy="1900360"/>
          </a:xfrm>
        </p:grpSpPr>
        <p:sp>
          <p:nvSpPr>
            <p:cNvPr id="12" name="Rectangle 11">
              <a:extLst>
                <a:ext uri="{FF2B5EF4-FFF2-40B4-BE49-F238E27FC236}">
                  <a16:creationId xmlns:a16="http://schemas.microsoft.com/office/drawing/2014/main" id="{8FCEEE74-0FD1-27A2-5D14-B188E0291C00}"/>
                </a:ext>
              </a:extLst>
            </p:cNvPr>
            <p:cNvSpPr/>
            <p:nvPr/>
          </p:nvSpPr>
          <p:spPr>
            <a:xfrm>
              <a:off x="8216413" y="4096543"/>
              <a:ext cx="3495732"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VA Medical Center Distribution Analysis</a:t>
              </a:r>
            </a:p>
          </p:txBody>
        </p:sp>
        <p:sp>
          <p:nvSpPr>
            <p:cNvPr id="13" name="Rectangle 12">
              <a:extLst>
                <a:ext uri="{FF2B5EF4-FFF2-40B4-BE49-F238E27FC236}">
                  <a16:creationId xmlns:a16="http://schemas.microsoft.com/office/drawing/2014/main" id="{DAFB6407-4FF0-5E12-47CE-F39CD0326B9D}"/>
                </a:ext>
              </a:extLst>
            </p:cNvPr>
            <p:cNvSpPr/>
            <p:nvPr/>
          </p:nvSpPr>
          <p:spPr>
            <a:xfrm>
              <a:off x="8206303" y="4768202"/>
              <a:ext cx="3501808"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How are projects distributed across VA medical centers?</a:t>
              </a:r>
              <a:endParaRPr lang="en-US" sz="1400">
                <a:solidFill>
                  <a:schemeClr val="tx1"/>
                </a:solidFill>
              </a:endParaRPr>
            </a:p>
          </p:txBody>
        </p:sp>
      </p:grpSp>
      <p:grpSp>
        <p:nvGrpSpPr>
          <p:cNvPr id="14" name="Group 13">
            <a:extLst>
              <a:ext uri="{FF2B5EF4-FFF2-40B4-BE49-F238E27FC236}">
                <a16:creationId xmlns:a16="http://schemas.microsoft.com/office/drawing/2014/main" id="{69895CD5-0C67-3DC5-54D9-E7B6C03662BA}"/>
              </a:ext>
            </a:extLst>
          </p:cNvPr>
          <p:cNvGrpSpPr/>
          <p:nvPr/>
        </p:nvGrpSpPr>
        <p:grpSpPr>
          <a:xfrm>
            <a:off x="8728939" y="2568838"/>
            <a:ext cx="2342176" cy="2524369"/>
            <a:chOff x="8174171" y="4096543"/>
            <a:chExt cx="3533939" cy="1900360"/>
          </a:xfrm>
        </p:grpSpPr>
        <p:sp>
          <p:nvSpPr>
            <p:cNvPr id="15" name="Rectangle 14">
              <a:extLst>
                <a:ext uri="{FF2B5EF4-FFF2-40B4-BE49-F238E27FC236}">
                  <a16:creationId xmlns:a16="http://schemas.microsoft.com/office/drawing/2014/main" id="{406B5A61-1614-3F66-1332-6339D3B3888F}"/>
                </a:ext>
              </a:extLst>
            </p:cNvPr>
            <p:cNvSpPr/>
            <p:nvPr/>
          </p:nvSpPr>
          <p:spPr>
            <a:xfrm>
              <a:off x="8174171" y="4096543"/>
              <a:ext cx="3524545" cy="669644"/>
            </a:xfrm>
            <a:prstGeom prst="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Calibri"/>
                </a:rPr>
                <a:t>Analysis of Relevant Research Beyond the VA</a:t>
              </a:r>
              <a:endParaRPr lang="en-US" sz="1600" b="1"/>
            </a:p>
          </p:txBody>
        </p:sp>
        <p:sp>
          <p:nvSpPr>
            <p:cNvPr id="16" name="Rectangle 15">
              <a:extLst>
                <a:ext uri="{FF2B5EF4-FFF2-40B4-BE49-F238E27FC236}">
                  <a16:creationId xmlns:a16="http://schemas.microsoft.com/office/drawing/2014/main" id="{01B02DE8-6CB3-EF16-BE6E-68B7322BEB02}"/>
                </a:ext>
              </a:extLst>
            </p:cNvPr>
            <p:cNvSpPr/>
            <p:nvPr/>
          </p:nvSpPr>
          <p:spPr>
            <a:xfrm>
              <a:off x="8177488" y="4768202"/>
              <a:ext cx="3530622" cy="1228701"/>
            </a:xfrm>
            <a:prstGeom prst="rect">
              <a:avLst/>
            </a:prstGeom>
            <a:solidFill>
              <a:schemeClr val="bg2"/>
            </a:solid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ea typeface="+mn-lt"/>
                  <a:cs typeface="+mn-lt"/>
                </a:rPr>
                <a:t>What is the scope of research at other organizations outside VA?</a:t>
              </a:r>
              <a:endParaRPr lang="en-US" sz="1400">
                <a:solidFill>
                  <a:schemeClr val="tx1"/>
                </a:solidFill>
              </a:endParaRPr>
            </a:p>
          </p:txBody>
        </p:sp>
      </p:grpSp>
      <p:sp>
        <p:nvSpPr>
          <p:cNvPr id="17" name="Oval 16">
            <a:extLst>
              <a:ext uri="{FF2B5EF4-FFF2-40B4-BE49-F238E27FC236}">
                <a16:creationId xmlns:a16="http://schemas.microsoft.com/office/drawing/2014/main" id="{21300272-8BB8-EF34-637B-AA1E778F571A}"/>
              </a:ext>
            </a:extLst>
          </p:cNvPr>
          <p:cNvSpPr/>
          <p:nvPr/>
        </p:nvSpPr>
        <p:spPr>
          <a:xfrm>
            <a:off x="512909" y="2395861"/>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8" name="Oval 17">
            <a:extLst>
              <a:ext uri="{FF2B5EF4-FFF2-40B4-BE49-F238E27FC236}">
                <a16:creationId xmlns:a16="http://schemas.microsoft.com/office/drawing/2014/main" id="{31DB8984-53BF-0CC1-F996-44DBCEFA72CC}"/>
              </a:ext>
            </a:extLst>
          </p:cNvPr>
          <p:cNvSpPr/>
          <p:nvPr/>
        </p:nvSpPr>
        <p:spPr>
          <a:xfrm>
            <a:off x="3243806" y="2357513"/>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9" name="Oval 18">
            <a:extLst>
              <a:ext uri="{FF2B5EF4-FFF2-40B4-BE49-F238E27FC236}">
                <a16:creationId xmlns:a16="http://schemas.microsoft.com/office/drawing/2014/main" id="{5FDD934E-685F-5FBF-AB5F-2407759610B6}"/>
              </a:ext>
            </a:extLst>
          </p:cNvPr>
          <p:cNvSpPr/>
          <p:nvPr/>
        </p:nvSpPr>
        <p:spPr>
          <a:xfrm>
            <a:off x="5972459" y="2347314"/>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0" name="Oval 19">
            <a:extLst>
              <a:ext uri="{FF2B5EF4-FFF2-40B4-BE49-F238E27FC236}">
                <a16:creationId xmlns:a16="http://schemas.microsoft.com/office/drawing/2014/main" id="{7E8C9344-1875-079D-1909-2BD63A776DC9}"/>
              </a:ext>
            </a:extLst>
          </p:cNvPr>
          <p:cNvSpPr/>
          <p:nvPr/>
        </p:nvSpPr>
        <p:spPr>
          <a:xfrm>
            <a:off x="8563962" y="2356173"/>
            <a:ext cx="419978" cy="419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1" name="Slide Number Placeholder 20">
            <a:extLst>
              <a:ext uri="{FF2B5EF4-FFF2-40B4-BE49-F238E27FC236}">
                <a16:creationId xmlns:a16="http://schemas.microsoft.com/office/drawing/2014/main" id="{57A7357C-105A-DC5A-CA67-3ED999D00A3F}"/>
              </a:ext>
            </a:extLst>
          </p:cNvPr>
          <p:cNvSpPr>
            <a:spLocks noGrp="1"/>
          </p:cNvSpPr>
          <p:nvPr>
            <p:ph type="sldNum" sz="quarter" idx="12"/>
          </p:nvPr>
        </p:nvSpPr>
        <p:spPr/>
        <p:txBody>
          <a:bodyPr/>
          <a:lstStyle/>
          <a:p>
            <a:fld id="{4E3DBED7-6AF8-46EF-A5EB-43E78556371D}" type="slidenum">
              <a:rPr lang="en-US" smtClean="0"/>
              <a:pPr/>
              <a:t>4</a:t>
            </a:fld>
            <a:endParaRPr lang="en-US"/>
          </a:p>
        </p:txBody>
      </p:sp>
    </p:spTree>
    <p:extLst>
      <p:ext uri="{BB962C8B-B14F-4D97-AF65-F5344CB8AC3E}">
        <p14:creationId xmlns:p14="http://schemas.microsoft.com/office/powerpoint/2010/main" val="419313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60E8-7671-F0C0-709F-6A5E19A7C86C}"/>
              </a:ext>
            </a:extLst>
          </p:cNvPr>
          <p:cNvSpPr>
            <a:spLocks noGrp="1"/>
          </p:cNvSpPr>
          <p:nvPr>
            <p:ph type="title"/>
          </p:nvPr>
        </p:nvSpPr>
        <p:spPr/>
        <p:txBody>
          <a:bodyPr/>
          <a:lstStyle/>
          <a:p>
            <a:r>
              <a:rPr lang="en-US"/>
              <a:t>Portfolio Analysis Process</a:t>
            </a:r>
          </a:p>
        </p:txBody>
      </p:sp>
      <p:sp>
        <p:nvSpPr>
          <p:cNvPr id="3" name="Content Placeholder 2">
            <a:extLst>
              <a:ext uri="{FF2B5EF4-FFF2-40B4-BE49-F238E27FC236}">
                <a16:creationId xmlns:a16="http://schemas.microsoft.com/office/drawing/2014/main" id="{3EF13979-4604-B40A-19A8-0FEA5B85629D}"/>
              </a:ext>
            </a:extLst>
          </p:cNvPr>
          <p:cNvSpPr>
            <a:spLocks noGrp="1"/>
          </p:cNvSpPr>
          <p:nvPr>
            <p:ph idx="1"/>
          </p:nvPr>
        </p:nvSpPr>
        <p:spPr>
          <a:xfrm>
            <a:off x="285750" y="982462"/>
            <a:ext cx="11536338" cy="657382"/>
          </a:xfrm>
        </p:spPr>
        <p:txBody>
          <a:bodyPr vert="horz" lIns="91440" tIns="45720" rIns="91440" bIns="45720" rtlCol="0" anchor="t">
            <a:noAutofit/>
          </a:bodyPr>
          <a:lstStyle/>
          <a:p>
            <a:pPr marL="0" indent="0">
              <a:buNone/>
            </a:pPr>
            <a:r>
              <a:rPr lang="en-US" sz="2000" b="1" i="1"/>
              <a:t>This process outlines how Rios performs portfolio analysis, starting from defining the portfolio to the final report. This process will be implemented for the </a:t>
            </a:r>
            <a:r>
              <a:rPr lang="en-US" sz="2000" b="1" i="1">
                <a:ea typeface="+mn-lt"/>
                <a:cs typeface="+mn-lt"/>
              </a:rPr>
              <a:t>Suicide Prevention AMP</a:t>
            </a:r>
            <a:r>
              <a:rPr lang="en-US" sz="2000" b="1" i="1"/>
              <a:t>. </a:t>
            </a:r>
          </a:p>
        </p:txBody>
      </p:sp>
      <p:grpSp>
        <p:nvGrpSpPr>
          <p:cNvPr id="11" name="Group 10">
            <a:extLst>
              <a:ext uri="{FF2B5EF4-FFF2-40B4-BE49-F238E27FC236}">
                <a16:creationId xmlns:a16="http://schemas.microsoft.com/office/drawing/2014/main" id="{D845D6BC-03C9-DF52-3F64-A27C95B13D10}"/>
              </a:ext>
            </a:extLst>
          </p:cNvPr>
          <p:cNvGrpSpPr/>
          <p:nvPr/>
        </p:nvGrpSpPr>
        <p:grpSpPr>
          <a:xfrm>
            <a:off x="285750" y="2063535"/>
            <a:ext cx="11703975" cy="1779814"/>
            <a:chOff x="285750" y="1649187"/>
            <a:chExt cx="11703975" cy="1779814"/>
          </a:xfrm>
          <a:solidFill>
            <a:srgbClr val="002F56"/>
          </a:solidFill>
        </p:grpSpPr>
        <p:grpSp>
          <p:nvGrpSpPr>
            <p:cNvPr id="10" name="Group 9">
              <a:extLst>
                <a:ext uri="{FF2B5EF4-FFF2-40B4-BE49-F238E27FC236}">
                  <a16:creationId xmlns:a16="http://schemas.microsoft.com/office/drawing/2014/main" id="{61EF7414-6977-9040-7C17-CDD903FB7908}"/>
                </a:ext>
              </a:extLst>
            </p:cNvPr>
            <p:cNvGrpSpPr/>
            <p:nvPr/>
          </p:nvGrpSpPr>
          <p:grpSpPr>
            <a:xfrm>
              <a:off x="285750" y="1649187"/>
              <a:ext cx="9749789" cy="1779814"/>
              <a:chOff x="285750" y="1649187"/>
              <a:chExt cx="9749789" cy="1779814"/>
            </a:xfrm>
            <a:grpFill/>
          </p:grpSpPr>
          <p:sp>
            <p:nvSpPr>
              <p:cNvPr id="4" name="Arrow: Pentagon 3">
                <a:extLst>
                  <a:ext uri="{FF2B5EF4-FFF2-40B4-BE49-F238E27FC236}">
                    <a16:creationId xmlns:a16="http://schemas.microsoft.com/office/drawing/2014/main" id="{74DD97E8-3806-1909-C3D2-4EE4AF501EB7}"/>
                  </a:ext>
                </a:extLst>
              </p:cNvPr>
              <p:cNvSpPr/>
              <p:nvPr/>
            </p:nvSpPr>
            <p:spPr>
              <a:xfrm>
                <a:off x="285750" y="1649188"/>
                <a:ext cx="2308860" cy="1779812"/>
              </a:xfrm>
              <a:prstGeom prst="homePlat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Define Portfolio</a:t>
                </a:r>
              </a:p>
            </p:txBody>
          </p:sp>
          <p:sp>
            <p:nvSpPr>
              <p:cNvPr id="5" name="Arrow: Chevron 4">
                <a:extLst>
                  <a:ext uri="{FF2B5EF4-FFF2-40B4-BE49-F238E27FC236}">
                    <a16:creationId xmlns:a16="http://schemas.microsoft.com/office/drawing/2014/main" id="{D89E17F9-D238-6989-E409-E19D8663C3F0}"/>
                  </a:ext>
                </a:extLst>
              </p:cNvPr>
              <p:cNvSpPr/>
              <p:nvPr/>
            </p:nvSpPr>
            <p:spPr>
              <a:xfrm>
                <a:off x="1715983" y="1649187"/>
                <a:ext cx="2680154" cy="1779812"/>
              </a:xfrm>
              <a:prstGeom prst="chevron">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Identify Data Sources</a:t>
                </a:r>
              </a:p>
            </p:txBody>
          </p:sp>
          <p:sp>
            <p:nvSpPr>
              <p:cNvPr id="6" name="Arrow: Chevron 5">
                <a:extLst>
                  <a:ext uri="{FF2B5EF4-FFF2-40B4-BE49-F238E27FC236}">
                    <a16:creationId xmlns:a16="http://schemas.microsoft.com/office/drawing/2014/main" id="{5C268CD6-1FF0-C342-F9F5-8AFE7A79EEF1}"/>
                  </a:ext>
                </a:extLst>
              </p:cNvPr>
              <p:cNvSpPr/>
              <p:nvPr/>
            </p:nvSpPr>
            <p:spPr>
              <a:xfrm>
                <a:off x="3365085" y="1649187"/>
                <a:ext cx="2860386" cy="1779812"/>
              </a:xfrm>
              <a:prstGeom prst="chevron">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Aggregate &amp; </a:t>
                </a:r>
              </a:p>
              <a:p>
                <a:pPr algn="ctr"/>
                <a:r>
                  <a:rPr lang="en-US" sz="1600">
                    <a:solidFill>
                      <a:schemeClr val="bg1"/>
                    </a:solidFill>
                  </a:rPr>
                  <a:t>Clean Data</a:t>
                </a:r>
              </a:p>
            </p:txBody>
          </p:sp>
          <p:sp>
            <p:nvSpPr>
              <p:cNvPr id="7" name="Arrow: Chevron 6">
                <a:extLst>
                  <a:ext uri="{FF2B5EF4-FFF2-40B4-BE49-F238E27FC236}">
                    <a16:creationId xmlns:a16="http://schemas.microsoft.com/office/drawing/2014/main" id="{CA2B1256-7F01-D30E-3EE8-98950C907355}"/>
                  </a:ext>
                </a:extLst>
              </p:cNvPr>
              <p:cNvSpPr/>
              <p:nvPr/>
            </p:nvSpPr>
            <p:spPr>
              <a:xfrm>
                <a:off x="5274446" y="1649189"/>
                <a:ext cx="2999443" cy="1779812"/>
              </a:xfrm>
              <a:prstGeom prst="chevron">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Set Parameters for Analysis</a:t>
                </a:r>
              </a:p>
            </p:txBody>
          </p:sp>
          <p:sp>
            <p:nvSpPr>
              <p:cNvPr id="8" name="Arrow: Chevron 7">
                <a:extLst>
                  <a:ext uri="{FF2B5EF4-FFF2-40B4-BE49-F238E27FC236}">
                    <a16:creationId xmlns:a16="http://schemas.microsoft.com/office/drawing/2014/main" id="{96551111-16B6-B150-240A-5E0B63772479}"/>
                  </a:ext>
                </a:extLst>
              </p:cNvPr>
              <p:cNvSpPr/>
              <p:nvPr/>
            </p:nvSpPr>
            <p:spPr>
              <a:xfrm>
                <a:off x="7392352" y="1649187"/>
                <a:ext cx="2643187" cy="1779812"/>
              </a:xfrm>
              <a:prstGeom prst="chevron">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Analyze Data</a:t>
                </a:r>
              </a:p>
            </p:txBody>
          </p:sp>
        </p:grpSp>
        <p:sp>
          <p:nvSpPr>
            <p:cNvPr id="9" name="Arrow: Chevron 8">
              <a:extLst>
                <a:ext uri="{FF2B5EF4-FFF2-40B4-BE49-F238E27FC236}">
                  <a16:creationId xmlns:a16="http://schemas.microsoft.com/office/drawing/2014/main" id="{D4C6B615-23CA-D0F7-DA1E-013269EAAC73}"/>
                </a:ext>
              </a:extLst>
            </p:cNvPr>
            <p:cNvSpPr/>
            <p:nvPr/>
          </p:nvSpPr>
          <p:spPr>
            <a:xfrm>
              <a:off x="9129338" y="1649188"/>
              <a:ext cx="2860387" cy="1779812"/>
            </a:xfrm>
            <a:prstGeom prst="chevron">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Synthesize &amp; </a:t>
              </a:r>
            </a:p>
            <a:p>
              <a:pPr algn="ctr"/>
              <a:r>
                <a:rPr lang="en-US" sz="1600">
                  <a:solidFill>
                    <a:schemeClr val="bg1"/>
                  </a:solidFill>
                </a:rPr>
                <a:t>Visualize Findings</a:t>
              </a:r>
            </a:p>
          </p:txBody>
        </p:sp>
      </p:grpSp>
      <p:sp>
        <p:nvSpPr>
          <p:cNvPr id="12" name="Rectangle 11">
            <a:extLst>
              <a:ext uri="{FF2B5EF4-FFF2-40B4-BE49-F238E27FC236}">
                <a16:creationId xmlns:a16="http://schemas.microsoft.com/office/drawing/2014/main" id="{496B309E-8F7E-BB5B-7382-2CDCB251C176}"/>
              </a:ext>
            </a:extLst>
          </p:cNvPr>
          <p:cNvSpPr/>
          <p:nvPr/>
        </p:nvSpPr>
        <p:spPr>
          <a:xfrm>
            <a:off x="331470" y="3873991"/>
            <a:ext cx="1407373" cy="208596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a:solidFill>
                  <a:schemeClr val="tx1"/>
                </a:solidFill>
              </a:rPr>
              <a:t>Work with Portfolio leaders and stakeholders to </a:t>
            </a:r>
            <a:r>
              <a:rPr lang="en-US" sz="1200" b="1">
                <a:solidFill>
                  <a:schemeClr val="tx1"/>
                </a:solidFill>
              </a:rPr>
              <a:t>develop criteria on which projects fit in the portfolio</a:t>
            </a:r>
          </a:p>
        </p:txBody>
      </p:sp>
      <p:sp>
        <p:nvSpPr>
          <p:cNvPr id="13" name="Rectangle 12">
            <a:extLst>
              <a:ext uri="{FF2B5EF4-FFF2-40B4-BE49-F238E27FC236}">
                <a16:creationId xmlns:a16="http://schemas.microsoft.com/office/drawing/2014/main" id="{8212D64D-AEAF-7A78-C4C3-3867BBBBA369}"/>
              </a:ext>
            </a:extLst>
          </p:cNvPr>
          <p:cNvSpPr/>
          <p:nvPr/>
        </p:nvSpPr>
        <p:spPr>
          <a:xfrm>
            <a:off x="1855516" y="3873991"/>
            <a:ext cx="1577301" cy="208596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a:solidFill>
                  <a:schemeClr val="tx1"/>
                </a:solidFill>
              </a:rPr>
              <a:t>Through conversations with portfolio leaders and stakeholders, </a:t>
            </a:r>
            <a:r>
              <a:rPr lang="en-US" sz="1200" b="1">
                <a:solidFill>
                  <a:schemeClr val="tx1"/>
                </a:solidFill>
              </a:rPr>
              <a:t>databases are sourced for information</a:t>
            </a:r>
            <a:r>
              <a:rPr lang="en-US" sz="1200">
                <a:solidFill>
                  <a:schemeClr val="tx1"/>
                </a:solidFill>
              </a:rPr>
              <a:t> based upon the portfolio criteria</a:t>
            </a:r>
          </a:p>
        </p:txBody>
      </p:sp>
      <p:sp>
        <p:nvSpPr>
          <p:cNvPr id="14" name="Rectangle 13">
            <a:extLst>
              <a:ext uri="{FF2B5EF4-FFF2-40B4-BE49-F238E27FC236}">
                <a16:creationId xmlns:a16="http://schemas.microsoft.com/office/drawing/2014/main" id="{629A14A0-EB5C-BEB9-5F40-B65FD53254C1}"/>
              </a:ext>
            </a:extLst>
          </p:cNvPr>
          <p:cNvSpPr/>
          <p:nvPr/>
        </p:nvSpPr>
        <p:spPr>
          <a:xfrm>
            <a:off x="3549490" y="3873991"/>
            <a:ext cx="1795941" cy="208596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US" sz="1200">
                <a:solidFill>
                  <a:schemeClr val="tx1"/>
                </a:solidFill>
              </a:rPr>
              <a:t>Data from these databases are </a:t>
            </a:r>
            <a:r>
              <a:rPr lang="en-US" sz="1200" b="1">
                <a:solidFill>
                  <a:schemeClr val="tx1"/>
                </a:solidFill>
              </a:rPr>
              <a:t>collected, cleaned, and organized for analysis </a:t>
            </a:r>
            <a:endParaRPr lang="en-US"/>
          </a:p>
          <a:p>
            <a:pPr marL="171450" indent="-171450">
              <a:buFont typeface="Arial" panose="020B0604020202020204" pitchFamily="34" charset="0"/>
              <a:buChar char="•"/>
            </a:pPr>
            <a:r>
              <a:rPr lang="en-US" sz="1200" b="1">
                <a:solidFill>
                  <a:schemeClr val="tx1"/>
                </a:solidFill>
                <a:cs typeface="Calibri"/>
              </a:rPr>
              <a:t>Final corpus of projects verified</a:t>
            </a:r>
          </a:p>
        </p:txBody>
      </p:sp>
      <p:sp>
        <p:nvSpPr>
          <p:cNvPr id="15" name="Rectangle 14">
            <a:extLst>
              <a:ext uri="{FF2B5EF4-FFF2-40B4-BE49-F238E27FC236}">
                <a16:creationId xmlns:a16="http://schemas.microsoft.com/office/drawing/2014/main" id="{1AED08D2-547A-33FF-9487-35321F6A9C13}"/>
              </a:ext>
            </a:extLst>
          </p:cNvPr>
          <p:cNvSpPr/>
          <p:nvPr/>
        </p:nvSpPr>
        <p:spPr>
          <a:xfrm>
            <a:off x="5462104" y="3873991"/>
            <a:ext cx="1989657" cy="208596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b="1">
                <a:solidFill>
                  <a:schemeClr val="tx1"/>
                </a:solidFill>
              </a:rPr>
              <a:t>Discussion and decision on which pieces of information and analyses would be the most relevant</a:t>
            </a:r>
            <a:r>
              <a:rPr lang="en-US" sz="1200">
                <a:solidFill>
                  <a:schemeClr val="tx1"/>
                </a:solidFill>
              </a:rPr>
              <a:t> for understanding the portfolio</a:t>
            </a:r>
          </a:p>
        </p:txBody>
      </p:sp>
      <p:sp>
        <p:nvSpPr>
          <p:cNvPr id="16" name="Rectangle 15">
            <a:extLst>
              <a:ext uri="{FF2B5EF4-FFF2-40B4-BE49-F238E27FC236}">
                <a16:creationId xmlns:a16="http://schemas.microsoft.com/office/drawing/2014/main" id="{B3F9D9D9-3A4D-3620-95CE-CA14A3C31DED}"/>
              </a:ext>
            </a:extLst>
          </p:cNvPr>
          <p:cNvSpPr/>
          <p:nvPr/>
        </p:nvSpPr>
        <p:spPr>
          <a:xfrm>
            <a:off x="7568434" y="3873991"/>
            <a:ext cx="1642949" cy="208596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a:solidFill>
                  <a:schemeClr val="tx1"/>
                </a:solidFill>
              </a:rPr>
              <a:t>Data analyses are done to </a:t>
            </a:r>
            <a:r>
              <a:rPr lang="en-US" sz="1200" b="1">
                <a:solidFill>
                  <a:schemeClr val="tx1"/>
                </a:solidFill>
              </a:rPr>
              <a:t>develop an understanding of the status of the portfolio</a:t>
            </a:r>
          </a:p>
        </p:txBody>
      </p:sp>
      <p:sp>
        <p:nvSpPr>
          <p:cNvPr id="17" name="Rectangle 16">
            <a:extLst>
              <a:ext uri="{FF2B5EF4-FFF2-40B4-BE49-F238E27FC236}">
                <a16:creationId xmlns:a16="http://schemas.microsoft.com/office/drawing/2014/main" id="{C60F54BD-523B-590D-67E3-6BD3CB61B2EB}"/>
              </a:ext>
            </a:extLst>
          </p:cNvPr>
          <p:cNvSpPr/>
          <p:nvPr/>
        </p:nvSpPr>
        <p:spPr>
          <a:xfrm>
            <a:off x="9328054" y="3873991"/>
            <a:ext cx="1816196" cy="2085966"/>
          </a:xfrm>
          <a:prstGeom prst="rect">
            <a:avLst/>
          </a:prstGeom>
          <a:noFill/>
          <a:ln>
            <a:solidFill>
              <a:srgbClr val="002F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a:solidFill>
                  <a:schemeClr val="tx1"/>
                </a:solidFill>
              </a:rPr>
              <a:t>Analyzed </a:t>
            </a:r>
            <a:r>
              <a:rPr lang="en-US" sz="1200" b="1">
                <a:solidFill>
                  <a:schemeClr val="tx1"/>
                </a:solidFill>
              </a:rPr>
              <a:t>data is incorporated  into visuals</a:t>
            </a:r>
            <a:r>
              <a:rPr lang="en-US" sz="1200">
                <a:solidFill>
                  <a:schemeClr val="tx1"/>
                </a:solidFill>
              </a:rPr>
              <a:t> that will be collated into an executive summary, and full report for portfolio leaders and other stakeholders</a:t>
            </a:r>
          </a:p>
        </p:txBody>
      </p:sp>
      <p:sp>
        <p:nvSpPr>
          <p:cNvPr id="18" name="Slide Number Placeholder 17">
            <a:extLst>
              <a:ext uri="{FF2B5EF4-FFF2-40B4-BE49-F238E27FC236}">
                <a16:creationId xmlns:a16="http://schemas.microsoft.com/office/drawing/2014/main" id="{FB05704A-6887-47AA-7453-E23BB140E8E2}"/>
              </a:ext>
            </a:extLst>
          </p:cNvPr>
          <p:cNvSpPr>
            <a:spLocks noGrp="1"/>
          </p:cNvSpPr>
          <p:nvPr>
            <p:ph type="sldNum" sz="quarter" idx="12"/>
          </p:nvPr>
        </p:nvSpPr>
        <p:spPr/>
        <p:txBody>
          <a:bodyPr/>
          <a:lstStyle/>
          <a:p>
            <a:fld id="{4E3DBED7-6AF8-46EF-A5EB-43E78556371D}" type="slidenum">
              <a:rPr lang="en-US" smtClean="0"/>
              <a:pPr/>
              <a:t>5</a:t>
            </a:fld>
            <a:endParaRPr lang="en-US"/>
          </a:p>
        </p:txBody>
      </p:sp>
    </p:spTree>
    <p:extLst>
      <p:ext uri="{BB962C8B-B14F-4D97-AF65-F5344CB8AC3E}">
        <p14:creationId xmlns:p14="http://schemas.microsoft.com/office/powerpoint/2010/main" val="305839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9D9D-3A4B-6CC5-7A1F-4FBB32E66A36}"/>
              </a:ext>
            </a:extLst>
          </p:cNvPr>
          <p:cNvSpPr>
            <a:spLocks noGrp="1"/>
          </p:cNvSpPr>
          <p:nvPr>
            <p:ph type="title"/>
          </p:nvPr>
        </p:nvSpPr>
        <p:spPr/>
        <p:txBody>
          <a:bodyPr/>
          <a:lstStyle/>
          <a:p>
            <a:r>
              <a:rPr lang="en-US"/>
              <a:t>Primary Data Sources  </a:t>
            </a:r>
          </a:p>
        </p:txBody>
      </p:sp>
      <p:sp>
        <p:nvSpPr>
          <p:cNvPr id="4" name="Slide Number Placeholder 3">
            <a:extLst>
              <a:ext uri="{FF2B5EF4-FFF2-40B4-BE49-F238E27FC236}">
                <a16:creationId xmlns:a16="http://schemas.microsoft.com/office/drawing/2014/main" id="{362BC8B5-FE48-A221-38B4-E5F0062A66C9}"/>
              </a:ext>
            </a:extLst>
          </p:cNvPr>
          <p:cNvSpPr>
            <a:spLocks noGrp="1"/>
          </p:cNvSpPr>
          <p:nvPr>
            <p:ph type="sldNum" sz="quarter" idx="12"/>
          </p:nvPr>
        </p:nvSpPr>
        <p:spPr/>
        <p:txBody>
          <a:bodyPr/>
          <a:lstStyle/>
          <a:p>
            <a:fld id="{4E3DBED7-6AF8-46EF-A5EB-43E78556371D}" type="slidenum">
              <a:rPr lang="en-US" smtClean="0"/>
              <a:pPr/>
              <a:t>6</a:t>
            </a:fld>
            <a:endParaRPr lang="en-US"/>
          </a:p>
        </p:txBody>
      </p:sp>
      <p:graphicFrame>
        <p:nvGraphicFramePr>
          <p:cNvPr id="5" name="Table 5">
            <a:extLst>
              <a:ext uri="{FF2B5EF4-FFF2-40B4-BE49-F238E27FC236}">
                <a16:creationId xmlns:a16="http://schemas.microsoft.com/office/drawing/2014/main" id="{AC24DE8F-6328-5780-6B7C-BA5CEA6B0E07}"/>
              </a:ext>
            </a:extLst>
          </p:cNvPr>
          <p:cNvGraphicFramePr>
            <a:graphicFrameLocks noGrp="1"/>
          </p:cNvGraphicFramePr>
          <p:nvPr>
            <p:extLst>
              <p:ext uri="{D42A27DB-BD31-4B8C-83A1-F6EECF244321}">
                <p14:modId xmlns:p14="http://schemas.microsoft.com/office/powerpoint/2010/main" val="1849752329"/>
              </p:ext>
            </p:extLst>
          </p:nvPr>
        </p:nvGraphicFramePr>
        <p:xfrm>
          <a:off x="1542725" y="1140460"/>
          <a:ext cx="9106548" cy="3662680"/>
        </p:xfrm>
        <a:graphic>
          <a:graphicData uri="http://schemas.openxmlformats.org/drawingml/2006/table">
            <a:tbl>
              <a:tblPr firstRow="1" bandRow="1">
                <a:tableStyleId>{5C22544A-7EE6-4342-B048-85BDC9FD1C3A}</a:tableStyleId>
              </a:tblPr>
              <a:tblGrid>
                <a:gridCol w="4553274">
                  <a:extLst>
                    <a:ext uri="{9D8B030D-6E8A-4147-A177-3AD203B41FA5}">
                      <a16:colId xmlns:a16="http://schemas.microsoft.com/office/drawing/2014/main" val="3721303356"/>
                    </a:ext>
                  </a:extLst>
                </a:gridCol>
                <a:gridCol w="4553274">
                  <a:extLst>
                    <a:ext uri="{9D8B030D-6E8A-4147-A177-3AD203B41FA5}">
                      <a16:colId xmlns:a16="http://schemas.microsoft.com/office/drawing/2014/main" val="2769789268"/>
                    </a:ext>
                  </a:extLst>
                </a:gridCol>
              </a:tblGrid>
              <a:tr h="370840">
                <a:tc>
                  <a:txBody>
                    <a:bodyPr/>
                    <a:lstStyle/>
                    <a:p>
                      <a:r>
                        <a:rPr lang="en-US"/>
                        <a:t>System</a:t>
                      </a:r>
                    </a:p>
                  </a:txBody>
                  <a:tcPr/>
                </a:tc>
                <a:tc>
                  <a:txBody>
                    <a:bodyPr/>
                    <a:lstStyle/>
                    <a:p>
                      <a:r>
                        <a:rPr lang="en-US"/>
                        <a:t>Description</a:t>
                      </a:r>
                    </a:p>
                  </a:txBody>
                  <a:tcPr/>
                </a:tc>
                <a:extLst>
                  <a:ext uri="{0D108BD9-81ED-4DB2-BD59-A6C34878D82A}">
                    <a16:rowId xmlns:a16="http://schemas.microsoft.com/office/drawing/2014/main" val="3000175947"/>
                  </a:ext>
                </a:extLst>
              </a:tr>
              <a:tr h="370840">
                <a:tc>
                  <a:txBody>
                    <a:bodyPr/>
                    <a:lstStyle/>
                    <a:p>
                      <a:pPr rtl="0"/>
                      <a:r>
                        <a:rPr lang="en-US" sz="1800" b="1" kern="1200">
                          <a:solidFill>
                            <a:schemeClr val="dk1"/>
                          </a:solidFill>
                          <a:effectLst/>
                          <a:latin typeface="+mn-lt"/>
                          <a:ea typeface="+mn-ea"/>
                          <a:cs typeface="+mn-cs"/>
                        </a:rPr>
                        <a:t>Research Analysis and Forecasting Tool (</a:t>
                      </a:r>
                      <a:r>
                        <a:rPr lang="en-US" b="1"/>
                        <a:t>RAFT)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rPr>
                        <a:t>RAFT is a web-based software tool which ORD uses to track VA funded projects across facilities</a:t>
                      </a:r>
                    </a:p>
                  </a:txBody>
                  <a:tcPr/>
                </a:tc>
                <a:extLst>
                  <a:ext uri="{0D108BD9-81ED-4DB2-BD59-A6C34878D82A}">
                    <a16:rowId xmlns:a16="http://schemas.microsoft.com/office/drawing/2014/main" val="920858770"/>
                  </a:ext>
                </a:extLst>
              </a:tr>
              <a:tr h="370840">
                <a:tc>
                  <a:txBody>
                    <a:bodyPr/>
                    <a:lstStyle/>
                    <a:p>
                      <a:r>
                        <a:rPr lang="en-US" b="1"/>
                        <a:t>VA Innovation Research and Review System (VAIRRS)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rPr>
                        <a:t>VAIRRS is VA’s enterprise version of IRBNet, which collects data on active projects across facilities </a:t>
                      </a:r>
                    </a:p>
                  </a:txBody>
                  <a:tcPr/>
                </a:tc>
                <a:extLst>
                  <a:ext uri="{0D108BD9-81ED-4DB2-BD59-A6C34878D82A}">
                    <a16:rowId xmlns:a16="http://schemas.microsoft.com/office/drawing/2014/main" val="2186012856"/>
                  </a:ext>
                </a:extLst>
              </a:tr>
              <a:tr h="370840">
                <a:tc>
                  <a:txBody>
                    <a:bodyPr/>
                    <a:lstStyle/>
                    <a:p>
                      <a:r>
                        <a:rPr lang="en-US" b="1"/>
                        <a:t>Dimensions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Dimensions for VA is a web-based research database containing information on publications, awarded grants, patents, clinical trials and policy documents</a:t>
                      </a:r>
                    </a:p>
                    <a:p>
                      <a:endParaRPr lang="en-US"/>
                    </a:p>
                  </a:txBody>
                  <a:tcPr/>
                </a:tc>
                <a:extLst>
                  <a:ext uri="{0D108BD9-81ED-4DB2-BD59-A6C34878D82A}">
                    <a16:rowId xmlns:a16="http://schemas.microsoft.com/office/drawing/2014/main" val="2491357325"/>
                  </a:ext>
                </a:extLst>
              </a:tr>
            </a:tbl>
          </a:graphicData>
        </a:graphic>
      </p:graphicFrame>
      <p:sp>
        <p:nvSpPr>
          <p:cNvPr id="7" name="TextBox 6">
            <a:extLst>
              <a:ext uri="{FF2B5EF4-FFF2-40B4-BE49-F238E27FC236}">
                <a16:creationId xmlns:a16="http://schemas.microsoft.com/office/drawing/2014/main" id="{9347F6DA-CF54-FD6A-5EAC-D220E57C9769}"/>
              </a:ext>
            </a:extLst>
          </p:cNvPr>
          <p:cNvSpPr txBox="1"/>
          <p:nvPr/>
        </p:nvSpPr>
        <p:spPr>
          <a:xfrm>
            <a:off x="1471249" y="4835785"/>
            <a:ext cx="8930326" cy="646331"/>
          </a:xfrm>
          <a:prstGeom prst="rect">
            <a:avLst/>
          </a:prstGeom>
          <a:noFill/>
        </p:spPr>
        <p:txBody>
          <a:bodyPr wrap="square" rtlCol="0">
            <a:spAutoFit/>
          </a:bodyPr>
          <a:lstStyle/>
          <a:p>
            <a:r>
              <a:rPr lang="en-US" b="1"/>
              <a:t>Note: </a:t>
            </a:r>
            <a:r>
              <a:rPr lang="en-US"/>
              <a:t>For Suicide Prevention we will also plan to supplement data sources with Suicide Prevention Research Impact </a:t>
            </a:r>
            <a:r>
              <a:rPr lang="en-US" err="1"/>
              <a:t>NeTwork</a:t>
            </a:r>
            <a:r>
              <a:rPr lang="en-US"/>
              <a:t> (SPRINT) active project inventory list. </a:t>
            </a:r>
          </a:p>
        </p:txBody>
      </p:sp>
    </p:spTree>
    <p:extLst>
      <p:ext uri="{BB962C8B-B14F-4D97-AF65-F5344CB8AC3E}">
        <p14:creationId xmlns:p14="http://schemas.microsoft.com/office/powerpoint/2010/main" val="255728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EEA2-600C-7B97-5354-266716ABB2E4}"/>
              </a:ext>
            </a:extLst>
          </p:cNvPr>
          <p:cNvSpPr>
            <a:spLocks noGrp="1"/>
          </p:cNvSpPr>
          <p:nvPr>
            <p:ph type="title"/>
          </p:nvPr>
        </p:nvSpPr>
        <p:spPr/>
        <p:txBody>
          <a:bodyPr/>
          <a:lstStyle/>
          <a:p>
            <a:r>
              <a:rPr lang="en-US"/>
              <a:t>Early analysis </a:t>
            </a:r>
          </a:p>
        </p:txBody>
      </p:sp>
      <p:sp>
        <p:nvSpPr>
          <p:cNvPr id="4" name="Content Placeholder 2">
            <a:extLst>
              <a:ext uri="{FF2B5EF4-FFF2-40B4-BE49-F238E27FC236}">
                <a16:creationId xmlns:a16="http://schemas.microsoft.com/office/drawing/2014/main" id="{DC758583-F79B-EAB0-9EC7-6F110749D016}"/>
              </a:ext>
            </a:extLst>
          </p:cNvPr>
          <p:cNvSpPr txBox="1">
            <a:spLocks/>
          </p:cNvSpPr>
          <p:nvPr/>
        </p:nvSpPr>
        <p:spPr>
          <a:xfrm>
            <a:off x="285750" y="982462"/>
            <a:ext cx="11536338" cy="6573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i="1"/>
              <a:t>There are 125 RAFT projects with RPA tags “MI – Suicide” that have started since 2016 or are currently active.</a:t>
            </a:r>
          </a:p>
        </p:txBody>
      </p:sp>
      <p:sp>
        <p:nvSpPr>
          <p:cNvPr id="3" name="Slide Number Placeholder 2">
            <a:extLst>
              <a:ext uri="{FF2B5EF4-FFF2-40B4-BE49-F238E27FC236}">
                <a16:creationId xmlns:a16="http://schemas.microsoft.com/office/drawing/2014/main" id="{544CC3F2-1C06-A9A1-59D9-A7277BC7478C}"/>
              </a:ext>
            </a:extLst>
          </p:cNvPr>
          <p:cNvSpPr>
            <a:spLocks noGrp="1"/>
          </p:cNvSpPr>
          <p:nvPr>
            <p:ph type="sldNum" sz="quarter" idx="12"/>
          </p:nvPr>
        </p:nvSpPr>
        <p:spPr/>
        <p:txBody>
          <a:bodyPr/>
          <a:lstStyle/>
          <a:p>
            <a:fld id="{4E3DBED7-6AF8-46EF-A5EB-43E78556371D}" type="slidenum">
              <a:rPr lang="en-US" smtClean="0"/>
              <a:pPr/>
              <a:t>7</a:t>
            </a:fld>
            <a:endParaRPr lang="en-US"/>
          </a:p>
        </p:txBody>
      </p:sp>
      <p:grpSp>
        <p:nvGrpSpPr>
          <p:cNvPr id="49" name="Group 48">
            <a:extLst>
              <a:ext uri="{FF2B5EF4-FFF2-40B4-BE49-F238E27FC236}">
                <a16:creationId xmlns:a16="http://schemas.microsoft.com/office/drawing/2014/main" id="{E8E37608-903C-7B16-6F6C-5618C8777ABE}"/>
              </a:ext>
            </a:extLst>
          </p:cNvPr>
          <p:cNvGrpSpPr/>
          <p:nvPr/>
        </p:nvGrpSpPr>
        <p:grpSpPr>
          <a:xfrm>
            <a:off x="567519" y="1989338"/>
            <a:ext cx="10972800" cy="3886200"/>
            <a:chOff x="914400" y="914400"/>
            <a:chExt cx="10972800" cy="3886200"/>
          </a:xfrm>
        </p:grpSpPr>
        <p:sp>
          <p:nvSpPr>
            <p:cNvPr id="50" name="rc3">
              <a:extLst>
                <a:ext uri="{FF2B5EF4-FFF2-40B4-BE49-F238E27FC236}">
                  <a16:creationId xmlns:a16="http://schemas.microsoft.com/office/drawing/2014/main" id="{FFB06BEB-2BD2-A42F-DE17-93F1D4549765}"/>
                </a:ext>
              </a:extLst>
            </p:cNvPr>
            <p:cNvSpPr/>
            <p:nvPr/>
          </p:nvSpPr>
          <p:spPr>
            <a:xfrm>
              <a:off x="914400" y="914400"/>
              <a:ext cx="10972800" cy="3886200"/>
            </a:xfrm>
            <a:prstGeom prst="rect">
              <a:avLst/>
            </a:prstGeom>
            <a:solidFill>
              <a:srgbClr val="FFFFFF">
                <a:alpha val="100000"/>
              </a:srgbClr>
            </a:solidFill>
            <a:ln w="9525" cap="rnd">
              <a:solidFill>
                <a:srgbClr val="FFFFFF">
                  <a:alpha val="100000"/>
                </a:srgbClr>
              </a:solidFill>
              <a:prstDash val="solid"/>
              <a:round/>
            </a:ln>
          </p:spPr>
          <p:txBody>
            <a:bodyPr/>
            <a:lstStyle/>
            <a:p>
              <a:endParaRPr sz="2400"/>
            </a:p>
          </p:txBody>
        </p:sp>
        <p:sp>
          <p:nvSpPr>
            <p:cNvPr id="51" name="rc4">
              <a:extLst>
                <a:ext uri="{FF2B5EF4-FFF2-40B4-BE49-F238E27FC236}">
                  <a16:creationId xmlns:a16="http://schemas.microsoft.com/office/drawing/2014/main" id="{AA4B4F0B-53C2-BCBD-7AAA-ED44ABA616DF}"/>
                </a:ext>
              </a:extLst>
            </p:cNvPr>
            <p:cNvSpPr/>
            <p:nvPr/>
          </p:nvSpPr>
          <p:spPr>
            <a:xfrm>
              <a:off x="2312821" y="914400"/>
              <a:ext cx="8175956" cy="3886199"/>
            </a:xfrm>
            <a:prstGeom prst="rect">
              <a:avLst/>
            </a:prstGeom>
            <a:solidFill>
              <a:srgbClr val="FFFFFF">
                <a:alpha val="100000"/>
              </a:srgbClr>
            </a:solidFill>
            <a:ln w="13550" cap="rnd">
              <a:solidFill>
                <a:srgbClr val="FFFFFF">
                  <a:alpha val="100000"/>
                </a:srgbClr>
              </a:solidFill>
              <a:prstDash val="solid"/>
              <a:round/>
            </a:ln>
          </p:spPr>
          <p:txBody>
            <a:bodyPr/>
            <a:lstStyle/>
            <a:p>
              <a:endParaRPr sz="2400"/>
            </a:p>
          </p:txBody>
        </p:sp>
        <p:sp>
          <p:nvSpPr>
            <p:cNvPr id="52" name="pg5">
              <a:extLst>
                <a:ext uri="{FF2B5EF4-FFF2-40B4-BE49-F238E27FC236}">
                  <a16:creationId xmlns:a16="http://schemas.microsoft.com/office/drawing/2014/main" id="{61F418FD-6062-36C3-DCE7-DE6DB553EB65}"/>
                </a:ext>
              </a:extLst>
            </p:cNvPr>
            <p:cNvSpPr/>
            <p:nvPr/>
          </p:nvSpPr>
          <p:spPr>
            <a:xfrm>
              <a:off x="2734211" y="1573777"/>
              <a:ext cx="2805321" cy="2806375"/>
            </a:xfrm>
            <a:custGeom>
              <a:avLst/>
              <a:gdLst/>
              <a:ahLst/>
              <a:cxnLst/>
              <a:rect l="0" t="0" r="0" b="0"/>
              <a:pathLst>
                <a:path w="2805321" h="2806375">
                  <a:moveTo>
                    <a:pt x="1402217" y="1403214"/>
                  </a:moveTo>
                  <a:lnTo>
                    <a:pt x="1353865" y="1405038"/>
                  </a:lnTo>
                  <a:lnTo>
                    <a:pt x="1305512" y="1406862"/>
                  </a:lnTo>
                  <a:lnTo>
                    <a:pt x="1257160" y="1408685"/>
                  </a:lnTo>
                  <a:lnTo>
                    <a:pt x="1208808" y="1410509"/>
                  </a:lnTo>
                  <a:lnTo>
                    <a:pt x="1160455" y="1412333"/>
                  </a:lnTo>
                  <a:lnTo>
                    <a:pt x="1112103" y="1414156"/>
                  </a:lnTo>
                  <a:lnTo>
                    <a:pt x="1063751" y="1415980"/>
                  </a:lnTo>
                  <a:lnTo>
                    <a:pt x="1015398" y="1417804"/>
                  </a:lnTo>
                  <a:lnTo>
                    <a:pt x="967046" y="1419628"/>
                  </a:lnTo>
                  <a:lnTo>
                    <a:pt x="918694" y="1421451"/>
                  </a:lnTo>
                  <a:lnTo>
                    <a:pt x="870341" y="1423275"/>
                  </a:lnTo>
                  <a:lnTo>
                    <a:pt x="821989" y="1425099"/>
                  </a:lnTo>
                  <a:lnTo>
                    <a:pt x="773637" y="1426922"/>
                  </a:lnTo>
                  <a:lnTo>
                    <a:pt x="725284" y="1428746"/>
                  </a:lnTo>
                  <a:lnTo>
                    <a:pt x="676932" y="1430570"/>
                  </a:lnTo>
                  <a:lnTo>
                    <a:pt x="628580" y="1432393"/>
                  </a:lnTo>
                  <a:lnTo>
                    <a:pt x="580227" y="1434217"/>
                  </a:lnTo>
                  <a:lnTo>
                    <a:pt x="531875" y="1436041"/>
                  </a:lnTo>
                  <a:lnTo>
                    <a:pt x="483523" y="1437865"/>
                  </a:lnTo>
                  <a:lnTo>
                    <a:pt x="435170" y="1439688"/>
                  </a:lnTo>
                  <a:lnTo>
                    <a:pt x="386818" y="1441512"/>
                  </a:lnTo>
                  <a:lnTo>
                    <a:pt x="338466" y="1443336"/>
                  </a:lnTo>
                  <a:lnTo>
                    <a:pt x="290113" y="1445159"/>
                  </a:lnTo>
                  <a:lnTo>
                    <a:pt x="241761" y="1446983"/>
                  </a:lnTo>
                  <a:lnTo>
                    <a:pt x="193409" y="1448807"/>
                  </a:lnTo>
                  <a:lnTo>
                    <a:pt x="145056" y="1450630"/>
                  </a:lnTo>
                  <a:lnTo>
                    <a:pt x="96704" y="1452454"/>
                  </a:lnTo>
                  <a:lnTo>
                    <a:pt x="48352" y="1454278"/>
                  </a:lnTo>
                  <a:lnTo>
                    <a:pt x="0" y="1456102"/>
                  </a:lnTo>
                  <a:lnTo>
                    <a:pt x="2595" y="1503562"/>
                  </a:lnTo>
                  <a:lnTo>
                    <a:pt x="6797" y="1550907"/>
                  </a:lnTo>
                  <a:lnTo>
                    <a:pt x="12599" y="1598082"/>
                  </a:lnTo>
                  <a:lnTo>
                    <a:pt x="19996" y="1645034"/>
                  </a:lnTo>
                  <a:lnTo>
                    <a:pt x="28979" y="1691708"/>
                  </a:lnTo>
                  <a:lnTo>
                    <a:pt x="39538" y="1738052"/>
                  </a:lnTo>
                  <a:lnTo>
                    <a:pt x="51660" y="1784011"/>
                  </a:lnTo>
                  <a:lnTo>
                    <a:pt x="65331" y="1829534"/>
                  </a:lnTo>
                  <a:lnTo>
                    <a:pt x="80537" y="1874567"/>
                  </a:lnTo>
                  <a:lnTo>
                    <a:pt x="97259" y="1919059"/>
                  </a:lnTo>
                  <a:lnTo>
                    <a:pt x="115478" y="1962960"/>
                  </a:lnTo>
                  <a:lnTo>
                    <a:pt x="135174" y="2006218"/>
                  </a:lnTo>
                  <a:lnTo>
                    <a:pt x="156324" y="2048784"/>
                  </a:lnTo>
                  <a:lnTo>
                    <a:pt x="178903" y="2090610"/>
                  </a:lnTo>
                  <a:lnTo>
                    <a:pt x="202885" y="2131647"/>
                  </a:lnTo>
                  <a:lnTo>
                    <a:pt x="228244" y="2171848"/>
                  </a:lnTo>
                  <a:lnTo>
                    <a:pt x="254949" y="2211167"/>
                  </a:lnTo>
                  <a:lnTo>
                    <a:pt x="282971" y="2249560"/>
                  </a:lnTo>
                  <a:lnTo>
                    <a:pt x="312278" y="2286981"/>
                  </a:lnTo>
                  <a:lnTo>
                    <a:pt x="342834" y="2323388"/>
                  </a:lnTo>
                  <a:lnTo>
                    <a:pt x="374607" y="2358739"/>
                  </a:lnTo>
                  <a:lnTo>
                    <a:pt x="407558" y="2392994"/>
                  </a:lnTo>
                  <a:lnTo>
                    <a:pt x="441651" y="2426114"/>
                  </a:lnTo>
                  <a:lnTo>
                    <a:pt x="476845" y="2458059"/>
                  </a:lnTo>
                  <a:lnTo>
                    <a:pt x="513102" y="2488795"/>
                  </a:lnTo>
                  <a:lnTo>
                    <a:pt x="550378" y="2518285"/>
                  </a:lnTo>
                  <a:lnTo>
                    <a:pt x="588632" y="2546495"/>
                  </a:lnTo>
                  <a:lnTo>
                    <a:pt x="627820" y="2573394"/>
                  </a:lnTo>
                  <a:lnTo>
                    <a:pt x="667896" y="2598950"/>
                  </a:lnTo>
                  <a:lnTo>
                    <a:pt x="708814" y="2623134"/>
                  </a:lnTo>
                  <a:lnTo>
                    <a:pt x="750529" y="2645918"/>
                  </a:lnTo>
                  <a:lnTo>
                    <a:pt x="792990" y="2667277"/>
                  </a:lnTo>
                  <a:lnTo>
                    <a:pt x="836151" y="2687185"/>
                  </a:lnTo>
                  <a:lnTo>
                    <a:pt x="879962" y="2705620"/>
                  </a:lnTo>
                  <a:lnTo>
                    <a:pt x="924371" y="2722561"/>
                  </a:lnTo>
                  <a:lnTo>
                    <a:pt x="969329" y="2737987"/>
                  </a:lnTo>
                  <a:lnTo>
                    <a:pt x="1014784" y="2751883"/>
                  </a:lnTo>
                  <a:lnTo>
                    <a:pt x="1060683" y="2764231"/>
                  </a:lnTo>
                  <a:lnTo>
                    <a:pt x="1106974" y="2775017"/>
                  </a:lnTo>
                  <a:lnTo>
                    <a:pt x="1153603" y="2784229"/>
                  </a:lnTo>
                  <a:lnTo>
                    <a:pt x="1200518" y="2791857"/>
                  </a:lnTo>
                  <a:lnTo>
                    <a:pt x="1247665" y="2797892"/>
                  </a:lnTo>
                  <a:lnTo>
                    <a:pt x="1294989" y="2802326"/>
                  </a:lnTo>
                  <a:lnTo>
                    <a:pt x="1342435" y="2805155"/>
                  </a:lnTo>
                  <a:lnTo>
                    <a:pt x="1389951" y="2806375"/>
                  </a:lnTo>
                  <a:lnTo>
                    <a:pt x="1437480" y="2805986"/>
                  </a:lnTo>
                  <a:lnTo>
                    <a:pt x="1484969" y="2803987"/>
                  </a:lnTo>
                  <a:lnTo>
                    <a:pt x="1532363" y="2800380"/>
                  </a:lnTo>
                  <a:lnTo>
                    <a:pt x="1579608" y="2795171"/>
                  </a:lnTo>
                  <a:lnTo>
                    <a:pt x="1626649" y="2788365"/>
                  </a:lnTo>
                  <a:lnTo>
                    <a:pt x="1673433" y="2779969"/>
                  </a:lnTo>
                  <a:lnTo>
                    <a:pt x="1719905" y="2769994"/>
                  </a:lnTo>
                  <a:lnTo>
                    <a:pt x="1766013" y="2758450"/>
                  </a:lnTo>
                  <a:lnTo>
                    <a:pt x="1811703" y="2745351"/>
                  </a:lnTo>
                  <a:lnTo>
                    <a:pt x="1856924" y="2730713"/>
                  </a:lnTo>
                  <a:lnTo>
                    <a:pt x="1901623" y="2714551"/>
                  </a:lnTo>
                  <a:lnTo>
                    <a:pt x="1945749" y="2696885"/>
                  </a:lnTo>
                  <a:lnTo>
                    <a:pt x="1989251" y="2677735"/>
                  </a:lnTo>
                  <a:lnTo>
                    <a:pt x="2032080" y="2657122"/>
                  </a:lnTo>
                  <a:lnTo>
                    <a:pt x="2074186" y="2635070"/>
                  </a:lnTo>
                  <a:lnTo>
                    <a:pt x="2115521" y="2611605"/>
                  </a:lnTo>
                  <a:lnTo>
                    <a:pt x="2156038" y="2586754"/>
                  </a:lnTo>
                  <a:lnTo>
                    <a:pt x="2195690" y="2560544"/>
                  </a:lnTo>
                  <a:lnTo>
                    <a:pt x="2234431" y="2533007"/>
                  </a:lnTo>
                  <a:lnTo>
                    <a:pt x="2272218" y="2504173"/>
                  </a:lnTo>
                  <a:lnTo>
                    <a:pt x="2309006" y="2474076"/>
                  </a:lnTo>
                  <a:lnTo>
                    <a:pt x="2344754" y="2442751"/>
                  </a:lnTo>
                  <a:lnTo>
                    <a:pt x="2379420" y="2410232"/>
                  </a:lnTo>
                  <a:lnTo>
                    <a:pt x="2412965" y="2376559"/>
                  </a:lnTo>
                  <a:lnTo>
                    <a:pt x="2445351" y="2341768"/>
                  </a:lnTo>
                  <a:lnTo>
                    <a:pt x="2476539" y="2305901"/>
                  </a:lnTo>
                  <a:lnTo>
                    <a:pt x="2506495" y="2268998"/>
                  </a:lnTo>
                  <a:lnTo>
                    <a:pt x="2535184" y="2231101"/>
                  </a:lnTo>
                  <a:lnTo>
                    <a:pt x="2562573" y="2192255"/>
                  </a:lnTo>
                  <a:lnTo>
                    <a:pt x="2588631" y="2152503"/>
                  </a:lnTo>
                  <a:lnTo>
                    <a:pt x="2613327" y="2111892"/>
                  </a:lnTo>
                  <a:lnTo>
                    <a:pt x="2636634" y="2070467"/>
                  </a:lnTo>
                  <a:lnTo>
                    <a:pt x="2658524" y="2028277"/>
                  </a:lnTo>
                  <a:lnTo>
                    <a:pt x="2678973" y="1985370"/>
                  </a:lnTo>
                  <a:lnTo>
                    <a:pt x="2697957" y="1941794"/>
                  </a:lnTo>
                  <a:lnTo>
                    <a:pt x="2715455" y="1897601"/>
                  </a:lnTo>
                  <a:lnTo>
                    <a:pt x="2731445" y="1852841"/>
                  </a:lnTo>
                  <a:lnTo>
                    <a:pt x="2745911" y="1807564"/>
                  </a:lnTo>
                  <a:lnTo>
                    <a:pt x="2758834" y="1761824"/>
                  </a:lnTo>
                  <a:lnTo>
                    <a:pt x="2770202" y="1715672"/>
                  </a:lnTo>
                  <a:lnTo>
                    <a:pt x="2779999" y="1669162"/>
                  </a:lnTo>
                  <a:lnTo>
                    <a:pt x="2788216" y="1622347"/>
                  </a:lnTo>
                  <a:lnTo>
                    <a:pt x="2794842" y="1575280"/>
                  </a:lnTo>
                  <a:lnTo>
                    <a:pt x="2799871" y="1528016"/>
                  </a:lnTo>
                  <a:lnTo>
                    <a:pt x="2803296" y="1480608"/>
                  </a:lnTo>
                  <a:lnTo>
                    <a:pt x="2805113" y="1433112"/>
                  </a:lnTo>
                  <a:lnTo>
                    <a:pt x="2805321" y="1385581"/>
                  </a:lnTo>
                  <a:lnTo>
                    <a:pt x="2803919" y="1338071"/>
                  </a:lnTo>
                  <a:lnTo>
                    <a:pt x="2800908" y="1290635"/>
                  </a:lnTo>
                  <a:lnTo>
                    <a:pt x="2796293" y="1243329"/>
                  </a:lnTo>
                  <a:lnTo>
                    <a:pt x="2790078" y="1196206"/>
                  </a:lnTo>
                  <a:lnTo>
                    <a:pt x="2782271" y="1149321"/>
                  </a:lnTo>
                  <a:lnTo>
                    <a:pt x="2772881" y="1102726"/>
                  </a:lnTo>
                  <a:lnTo>
                    <a:pt x="2761917" y="1056477"/>
                  </a:lnTo>
                  <a:lnTo>
                    <a:pt x="2749394" y="1010626"/>
                  </a:lnTo>
                  <a:lnTo>
                    <a:pt x="2735325" y="965224"/>
                  </a:lnTo>
                  <a:lnTo>
                    <a:pt x="2719726" y="920326"/>
                  </a:lnTo>
                  <a:lnTo>
                    <a:pt x="2702616" y="875981"/>
                  </a:lnTo>
                  <a:lnTo>
                    <a:pt x="2684014" y="832242"/>
                  </a:lnTo>
                  <a:lnTo>
                    <a:pt x="2663941" y="789157"/>
                  </a:lnTo>
                  <a:lnTo>
                    <a:pt x="2642420" y="746778"/>
                  </a:lnTo>
                  <a:lnTo>
                    <a:pt x="2619476" y="705151"/>
                  </a:lnTo>
                  <a:lnTo>
                    <a:pt x="2595136" y="664325"/>
                  </a:lnTo>
                  <a:lnTo>
                    <a:pt x="2569426" y="624347"/>
                  </a:lnTo>
                  <a:lnTo>
                    <a:pt x="2542378" y="585263"/>
                  </a:lnTo>
                  <a:lnTo>
                    <a:pt x="2514022" y="547117"/>
                  </a:lnTo>
                  <a:lnTo>
                    <a:pt x="2484389" y="509953"/>
                  </a:lnTo>
                  <a:lnTo>
                    <a:pt x="2453516" y="473815"/>
                  </a:lnTo>
                  <a:lnTo>
                    <a:pt x="2421435" y="438743"/>
                  </a:lnTo>
                  <a:lnTo>
                    <a:pt x="2388186" y="404777"/>
                  </a:lnTo>
                  <a:lnTo>
                    <a:pt x="2353805" y="371957"/>
                  </a:lnTo>
                  <a:lnTo>
                    <a:pt x="2318332" y="340320"/>
                  </a:lnTo>
                  <a:lnTo>
                    <a:pt x="2281809" y="309903"/>
                  </a:lnTo>
                  <a:lnTo>
                    <a:pt x="2244276" y="280740"/>
                  </a:lnTo>
                  <a:lnTo>
                    <a:pt x="2205777" y="252865"/>
                  </a:lnTo>
                  <a:lnTo>
                    <a:pt x="2166355" y="226310"/>
                  </a:lnTo>
                  <a:lnTo>
                    <a:pt x="2126058" y="201105"/>
                  </a:lnTo>
                  <a:lnTo>
                    <a:pt x="2084929" y="177280"/>
                  </a:lnTo>
                  <a:lnTo>
                    <a:pt x="2043017" y="154861"/>
                  </a:lnTo>
                  <a:lnTo>
                    <a:pt x="2000371" y="133874"/>
                  </a:lnTo>
                  <a:lnTo>
                    <a:pt x="1957037" y="114344"/>
                  </a:lnTo>
                  <a:lnTo>
                    <a:pt x="1913067" y="96293"/>
                  </a:lnTo>
                  <a:lnTo>
                    <a:pt x="1868511" y="79741"/>
                  </a:lnTo>
                  <a:lnTo>
                    <a:pt x="1823420" y="64708"/>
                  </a:lnTo>
                  <a:lnTo>
                    <a:pt x="1777846" y="51210"/>
                  </a:lnTo>
                  <a:lnTo>
                    <a:pt x="1731841" y="39264"/>
                  </a:lnTo>
                  <a:lnTo>
                    <a:pt x="1685457" y="28883"/>
                  </a:lnTo>
                  <a:lnTo>
                    <a:pt x="1638749" y="20079"/>
                  </a:lnTo>
                  <a:lnTo>
                    <a:pt x="1591769" y="12861"/>
                  </a:lnTo>
                  <a:lnTo>
                    <a:pt x="1544572" y="7239"/>
                  </a:lnTo>
                  <a:lnTo>
                    <a:pt x="1497211" y="3219"/>
                  </a:lnTo>
                  <a:lnTo>
                    <a:pt x="1449741" y="805"/>
                  </a:lnTo>
                  <a:lnTo>
                    <a:pt x="1402217" y="0"/>
                  </a:lnTo>
                  <a:lnTo>
                    <a:pt x="1402217" y="48386"/>
                  </a:lnTo>
                  <a:lnTo>
                    <a:pt x="1402217" y="96773"/>
                  </a:lnTo>
                  <a:lnTo>
                    <a:pt x="1402217" y="145160"/>
                  </a:lnTo>
                  <a:lnTo>
                    <a:pt x="1402217" y="193546"/>
                  </a:lnTo>
                  <a:lnTo>
                    <a:pt x="1402217" y="241933"/>
                  </a:lnTo>
                  <a:lnTo>
                    <a:pt x="1402217" y="290320"/>
                  </a:lnTo>
                  <a:lnTo>
                    <a:pt x="1402217" y="338706"/>
                  </a:lnTo>
                  <a:lnTo>
                    <a:pt x="1402217" y="387093"/>
                  </a:lnTo>
                  <a:lnTo>
                    <a:pt x="1402217" y="435480"/>
                  </a:lnTo>
                  <a:lnTo>
                    <a:pt x="1402217" y="483867"/>
                  </a:lnTo>
                  <a:lnTo>
                    <a:pt x="1402217" y="532253"/>
                  </a:lnTo>
                  <a:lnTo>
                    <a:pt x="1402217" y="580640"/>
                  </a:lnTo>
                  <a:lnTo>
                    <a:pt x="1402217" y="629027"/>
                  </a:lnTo>
                  <a:lnTo>
                    <a:pt x="1402217" y="677413"/>
                  </a:lnTo>
                  <a:lnTo>
                    <a:pt x="1402217" y="725800"/>
                  </a:lnTo>
                  <a:lnTo>
                    <a:pt x="1402217" y="774187"/>
                  </a:lnTo>
                  <a:lnTo>
                    <a:pt x="1402217" y="822574"/>
                  </a:lnTo>
                  <a:lnTo>
                    <a:pt x="1402217" y="870960"/>
                  </a:lnTo>
                  <a:lnTo>
                    <a:pt x="1402217" y="919347"/>
                  </a:lnTo>
                  <a:lnTo>
                    <a:pt x="1402217" y="967734"/>
                  </a:lnTo>
                  <a:lnTo>
                    <a:pt x="1402217" y="1016120"/>
                  </a:lnTo>
                  <a:lnTo>
                    <a:pt x="1402217" y="1064507"/>
                  </a:lnTo>
                  <a:lnTo>
                    <a:pt x="1402217" y="1112894"/>
                  </a:lnTo>
                  <a:lnTo>
                    <a:pt x="1402217" y="1161281"/>
                  </a:lnTo>
                  <a:lnTo>
                    <a:pt x="1402217" y="1209667"/>
                  </a:lnTo>
                  <a:lnTo>
                    <a:pt x="1402217" y="1258054"/>
                  </a:lnTo>
                  <a:lnTo>
                    <a:pt x="1402217" y="1306441"/>
                  </a:lnTo>
                  <a:lnTo>
                    <a:pt x="1402217" y="1354827"/>
                  </a:lnTo>
                  <a:close/>
                </a:path>
              </a:pathLst>
            </a:custGeom>
            <a:solidFill>
              <a:srgbClr val="4472C4">
                <a:alpha val="100000"/>
              </a:srgbClr>
            </a:solidFill>
          </p:spPr>
          <p:txBody>
            <a:bodyPr/>
            <a:lstStyle/>
            <a:p>
              <a:endParaRPr sz="2400"/>
            </a:p>
          </p:txBody>
        </p:sp>
        <p:sp>
          <p:nvSpPr>
            <p:cNvPr id="53" name="pg6">
              <a:extLst>
                <a:ext uri="{FF2B5EF4-FFF2-40B4-BE49-F238E27FC236}">
                  <a16:creationId xmlns:a16="http://schemas.microsoft.com/office/drawing/2014/main" id="{E2CD66D7-A946-785F-894F-10C3B93AA77E}"/>
                </a:ext>
              </a:extLst>
            </p:cNvPr>
            <p:cNvSpPr/>
            <p:nvPr/>
          </p:nvSpPr>
          <p:spPr>
            <a:xfrm>
              <a:off x="2733222" y="1580862"/>
              <a:ext cx="1403206" cy="1449017"/>
            </a:xfrm>
            <a:custGeom>
              <a:avLst/>
              <a:gdLst/>
              <a:ahLst/>
              <a:cxnLst/>
              <a:rect l="0" t="0" r="0" b="0"/>
              <a:pathLst>
                <a:path w="1403206" h="1449017">
                  <a:moveTo>
                    <a:pt x="1403206" y="1396129"/>
                  </a:moveTo>
                  <a:lnTo>
                    <a:pt x="1398350" y="1347987"/>
                  </a:lnTo>
                  <a:lnTo>
                    <a:pt x="1393494" y="1299845"/>
                  </a:lnTo>
                  <a:lnTo>
                    <a:pt x="1388637" y="1251702"/>
                  </a:lnTo>
                  <a:lnTo>
                    <a:pt x="1383781" y="1203560"/>
                  </a:lnTo>
                  <a:lnTo>
                    <a:pt x="1378925" y="1155417"/>
                  </a:lnTo>
                  <a:lnTo>
                    <a:pt x="1374069" y="1107275"/>
                  </a:lnTo>
                  <a:lnTo>
                    <a:pt x="1369213" y="1059133"/>
                  </a:lnTo>
                  <a:lnTo>
                    <a:pt x="1364357" y="1010990"/>
                  </a:lnTo>
                  <a:lnTo>
                    <a:pt x="1359500" y="962848"/>
                  </a:lnTo>
                  <a:lnTo>
                    <a:pt x="1354644" y="914705"/>
                  </a:lnTo>
                  <a:lnTo>
                    <a:pt x="1349788" y="866563"/>
                  </a:lnTo>
                  <a:lnTo>
                    <a:pt x="1344932" y="818420"/>
                  </a:lnTo>
                  <a:lnTo>
                    <a:pt x="1340076" y="770278"/>
                  </a:lnTo>
                  <a:lnTo>
                    <a:pt x="1335220" y="722136"/>
                  </a:lnTo>
                  <a:lnTo>
                    <a:pt x="1330363" y="673993"/>
                  </a:lnTo>
                  <a:lnTo>
                    <a:pt x="1325507" y="625851"/>
                  </a:lnTo>
                  <a:lnTo>
                    <a:pt x="1320651" y="577708"/>
                  </a:lnTo>
                  <a:lnTo>
                    <a:pt x="1315795" y="529566"/>
                  </a:lnTo>
                  <a:lnTo>
                    <a:pt x="1310939" y="481424"/>
                  </a:lnTo>
                  <a:lnTo>
                    <a:pt x="1306082" y="433281"/>
                  </a:lnTo>
                  <a:lnTo>
                    <a:pt x="1301226" y="385139"/>
                  </a:lnTo>
                  <a:lnTo>
                    <a:pt x="1296370" y="336996"/>
                  </a:lnTo>
                  <a:lnTo>
                    <a:pt x="1291514" y="288854"/>
                  </a:lnTo>
                  <a:lnTo>
                    <a:pt x="1286658" y="240712"/>
                  </a:lnTo>
                  <a:lnTo>
                    <a:pt x="1281802" y="192569"/>
                  </a:lnTo>
                  <a:lnTo>
                    <a:pt x="1276945" y="144427"/>
                  </a:lnTo>
                  <a:lnTo>
                    <a:pt x="1272089" y="96284"/>
                  </a:lnTo>
                  <a:lnTo>
                    <a:pt x="1267233" y="48142"/>
                  </a:lnTo>
                  <a:lnTo>
                    <a:pt x="1262377" y="0"/>
                  </a:lnTo>
                  <a:lnTo>
                    <a:pt x="1214621" y="5645"/>
                  </a:lnTo>
                  <a:lnTo>
                    <a:pt x="1167086" y="12923"/>
                  </a:lnTo>
                  <a:lnTo>
                    <a:pt x="1119829" y="21826"/>
                  </a:lnTo>
                  <a:lnTo>
                    <a:pt x="1072905" y="32343"/>
                  </a:lnTo>
                  <a:lnTo>
                    <a:pt x="1026368" y="44462"/>
                  </a:lnTo>
                  <a:lnTo>
                    <a:pt x="980275" y="58168"/>
                  </a:lnTo>
                  <a:lnTo>
                    <a:pt x="934677" y="73446"/>
                  </a:lnTo>
                  <a:lnTo>
                    <a:pt x="889630" y="90277"/>
                  </a:lnTo>
                  <a:lnTo>
                    <a:pt x="845187" y="108641"/>
                  </a:lnTo>
                  <a:lnTo>
                    <a:pt x="801398" y="128518"/>
                  </a:lnTo>
                  <a:lnTo>
                    <a:pt x="758317" y="149883"/>
                  </a:lnTo>
                  <a:lnTo>
                    <a:pt x="715993" y="172712"/>
                  </a:lnTo>
                  <a:lnTo>
                    <a:pt x="674475" y="196978"/>
                  </a:lnTo>
                  <a:lnTo>
                    <a:pt x="633814" y="222653"/>
                  </a:lnTo>
                  <a:lnTo>
                    <a:pt x="594057" y="249705"/>
                  </a:lnTo>
                  <a:lnTo>
                    <a:pt x="555249" y="278104"/>
                  </a:lnTo>
                  <a:lnTo>
                    <a:pt x="517438" y="307816"/>
                  </a:lnTo>
                  <a:lnTo>
                    <a:pt x="480667" y="338806"/>
                  </a:lnTo>
                  <a:lnTo>
                    <a:pt x="444979" y="371038"/>
                  </a:lnTo>
                  <a:lnTo>
                    <a:pt x="410417" y="404474"/>
                  </a:lnTo>
                  <a:lnTo>
                    <a:pt x="377020" y="439074"/>
                  </a:lnTo>
                  <a:lnTo>
                    <a:pt x="344829" y="474799"/>
                  </a:lnTo>
                  <a:lnTo>
                    <a:pt x="313881" y="511605"/>
                  </a:lnTo>
                  <a:lnTo>
                    <a:pt x="284213" y="549450"/>
                  </a:lnTo>
                  <a:lnTo>
                    <a:pt x="255858" y="588290"/>
                  </a:lnTo>
                  <a:lnTo>
                    <a:pt x="228851" y="628079"/>
                  </a:lnTo>
                  <a:lnTo>
                    <a:pt x="203223" y="668769"/>
                  </a:lnTo>
                  <a:lnTo>
                    <a:pt x="179005" y="710314"/>
                  </a:lnTo>
                  <a:lnTo>
                    <a:pt x="156224" y="752664"/>
                  </a:lnTo>
                  <a:lnTo>
                    <a:pt x="134908" y="795770"/>
                  </a:lnTo>
                  <a:lnTo>
                    <a:pt x="115081" y="839581"/>
                  </a:lnTo>
                  <a:lnTo>
                    <a:pt x="96767" y="884046"/>
                  </a:lnTo>
                  <a:lnTo>
                    <a:pt x="79988" y="929112"/>
                  </a:lnTo>
                  <a:lnTo>
                    <a:pt x="64762" y="974727"/>
                  </a:lnTo>
                  <a:lnTo>
                    <a:pt x="51109" y="1020836"/>
                  </a:lnTo>
                  <a:lnTo>
                    <a:pt x="39043" y="1067386"/>
                  </a:lnTo>
                  <a:lnTo>
                    <a:pt x="28580" y="1114323"/>
                  </a:lnTo>
                  <a:lnTo>
                    <a:pt x="19731" y="1161590"/>
                  </a:lnTo>
                  <a:lnTo>
                    <a:pt x="12507" y="1209133"/>
                  </a:lnTo>
                  <a:lnTo>
                    <a:pt x="6916" y="1256895"/>
                  </a:lnTo>
                  <a:lnTo>
                    <a:pt x="2965" y="1304821"/>
                  </a:lnTo>
                  <a:lnTo>
                    <a:pt x="659" y="1352854"/>
                  </a:lnTo>
                  <a:lnTo>
                    <a:pt x="0" y="1400938"/>
                  </a:lnTo>
                  <a:lnTo>
                    <a:pt x="988" y="1449017"/>
                  </a:lnTo>
                  <a:lnTo>
                    <a:pt x="49341" y="1447193"/>
                  </a:lnTo>
                  <a:lnTo>
                    <a:pt x="97693" y="1445369"/>
                  </a:lnTo>
                  <a:lnTo>
                    <a:pt x="146045" y="1443546"/>
                  </a:lnTo>
                  <a:lnTo>
                    <a:pt x="194398" y="1441722"/>
                  </a:lnTo>
                  <a:lnTo>
                    <a:pt x="242750" y="1439898"/>
                  </a:lnTo>
                  <a:lnTo>
                    <a:pt x="291102" y="1438075"/>
                  </a:lnTo>
                  <a:lnTo>
                    <a:pt x="339455" y="1436251"/>
                  </a:lnTo>
                  <a:lnTo>
                    <a:pt x="387807" y="1434427"/>
                  </a:lnTo>
                  <a:lnTo>
                    <a:pt x="436159" y="1432603"/>
                  </a:lnTo>
                  <a:lnTo>
                    <a:pt x="484512" y="1430780"/>
                  </a:lnTo>
                  <a:lnTo>
                    <a:pt x="532864" y="1428956"/>
                  </a:lnTo>
                  <a:lnTo>
                    <a:pt x="581216" y="1427132"/>
                  </a:lnTo>
                  <a:lnTo>
                    <a:pt x="629569" y="1425309"/>
                  </a:lnTo>
                  <a:lnTo>
                    <a:pt x="677921" y="1423485"/>
                  </a:lnTo>
                  <a:lnTo>
                    <a:pt x="726273" y="1421661"/>
                  </a:lnTo>
                  <a:lnTo>
                    <a:pt x="774626" y="1419838"/>
                  </a:lnTo>
                  <a:lnTo>
                    <a:pt x="822978" y="1418014"/>
                  </a:lnTo>
                  <a:lnTo>
                    <a:pt x="871330" y="1416190"/>
                  </a:lnTo>
                  <a:lnTo>
                    <a:pt x="919683" y="1414366"/>
                  </a:lnTo>
                  <a:lnTo>
                    <a:pt x="968035" y="1412543"/>
                  </a:lnTo>
                  <a:lnTo>
                    <a:pt x="1016387" y="1410719"/>
                  </a:lnTo>
                  <a:lnTo>
                    <a:pt x="1064740" y="1408895"/>
                  </a:lnTo>
                  <a:lnTo>
                    <a:pt x="1113092" y="1407072"/>
                  </a:lnTo>
                  <a:lnTo>
                    <a:pt x="1161444" y="1405248"/>
                  </a:lnTo>
                  <a:lnTo>
                    <a:pt x="1209797" y="1403424"/>
                  </a:lnTo>
                  <a:lnTo>
                    <a:pt x="1258149" y="1401600"/>
                  </a:lnTo>
                  <a:lnTo>
                    <a:pt x="1306501" y="1399777"/>
                  </a:lnTo>
                  <a:lnTo>
                    <a:pt x="1354854" y="1397953"/>
                  </a:lnTo>
                  <a:close/>
                </a:path>
              </a:pathLst>
            </a:custGeom>
            <a:solidFill>
              <a:srgbClr val="8FAADC">
                <a:alpha val="100000"/>
              </a:srgbClr>
            </a:solidFill>
          </p:spPr>
          <p:txBody>
            <a:bodyPr/>
            <a:lstStyle/>
            <a:p>
              <a:endParaRPr sz="2400"/>
            </a:p>
          </p:txBody>
        </p:sp>
        <p:sp>
          <p:nvSpPr>
            <p:cNvPr id="54" name="pg7">
              <a:extLst>
                <a:ext uri="{FF2B5EF4-FFF2-40B4-BE49-F238E27FC236}">
                  <a16:creationId xmlns:a16="http://schemas.microsoft.com/office/drawing/2014/main" id="{312A5625-0326-5E24-6357-2B2BD46F285C}"/>
                </a:ext>
              </a:extLst>
            </p:cNvPr>
            <p:cNvSpPr/>
            <p:nvPr/>
          </p:nvSpPr>
          <p:spPr>
            <a:xfrm>
              <a:off x="3995600" y="1573777"/>
              <a:ext cx="140829" cy="1403214"/>
            </a:xfrm>
            <a:custGeom>
              <a:avLst/>
              <a:gdLst/>
              <a:ahLst/>
              <a:cxnLst/>
              <a:rect l="0" t="0" r="0" b="0"/>
              <a:pathLst>
                <a:path w="140829" h="1403214">
                  <a:moveTo>
                    <a:pt x="140829" y="1403214"/>
                  </a:moveTo>
                  <a:lnTo>
                    <a:pt x="140829" y="1354827"/>
                  </a:lnTo>
                  <a:lnTo>
                    <a:pt x="140829" y="1306441"/>
                  </a:lnTo>
                  <a:lnTo>
                    <a:pt x="140829" y="1258054"/>
                  </a:lnTo>
                  <a:lnTo>
                    <a:pt x="140829" y="1209667"/>
                  </a:lnTo>
                  <a:lnTo>
                    <a:pt x="140829" y="1161281"/>
                  </a:lnTo>
                  <a:lnTo>
                    <a:pt x="140829" y="1112894"/>
                  </a:lnTo>
                  <a:lnTo>
                    <a:pt x="140829" y="1064507"/>
                  </a:lnTo>
                  <a:lnTo>
                    <a:pt x="140829" y="1016120"/>
                  </a:lnTo>
                  <a:lnTo>
                    <a:pt x="140829" y="967734"/>
                  </a:lnTo>
                  <a:lnTo>
                    <a:pt x="140829" y="919347"/>
                  </a:lnTo>
                  <a:lnTo>
                    <a:pt x="140829" y="870960"/>
                  </a:lnTo>
                  <a:lnTo>
                    <a:pt x="140829" y="822574"/>
                  </a:lnTo>
                  <a:lnTo>
                    <a:pt x="140829" y="774187"/>
                  </a:lnTo>
                  <a:lnTo>
                    <a:pt x="140829" y="725800"/>
                  </a:lnTo>
                  <a:lnTo>
                    <a:pt x="140829" y="677413"/>
                  </a:lnTo>
                  <a:lnTo>
                    <a:pt x="140829" y="629027"/>
                  </a:lnTo>
                  <a:lnTo>
                    <a:pt x="140829" y="580640"/>
                  </a:lnTo>
                  <a:lnTo>
                    <a:pt x="140829" y="532253"/>
                  </a:lnTo>
                  <a:lnTo>
                    <a:pt x="140829" y="483867"/>
                  </a:lnTo>
                  <a:lnTo>
                    <a:pt x="140829" y="435480"/>
                  </a:lnTo>
                  <a:lnTo>
                    <a:pt x="140829" y="387093"/>
                  </a:lnTo>
                  <a:lnTo>
                    <a:pt x="140829" y="338706"/>
                  </a:lnTo>
                  <a:lnTo>
                    <a:pt x="140829" y="290320"/>
                  </a:lnTo>
                  <a:lnTo>
                    <a:pt x="140829" y="241933"/>
                  </a:lnTo>
                  <a:lnTo>
                    <a:pt x="140829" y="193546"/>
                  </a:lnTo>
                  <a:lnTo>
                    <a:pt x="140829" y="145160"/>
                  </a:lnTo>
                  <a:lnTo>
                    <a:pt x="140829" y="96773"/>
                  </a:lnTo>
                  <a:lnTo>
                    <a:pt x="140829" y="48386"/>
                  </a:lnTo>
                  <a:lnTo>
                    <a:pt x="140829" y="0"/>
                  </a:lnTo>
                  <a:lnTo>
                    <a:pt x="70325" y="1772"/>
                  </a:lnTo>
                  <a:lnTo>
                    <a:pt x="0" y="7084"/>
                  </a:lnTo>
                  <a:lnTo>
                    <a:pt x="4856" y="55227"/>
                  </a:lnTo>
                  <a:lnTo>
                    <a:pt x="9712" y="103369"/>
                  </a:lnTo>
                  <a:lnTo>
                    <a:pt x="14568" y="151512"/>
                  </a:lnTo>
                  <a:lnTo>
                    <a:pt x="19424" y="199654"/>
                  </a:lnTo>
                  <a:lnTo>
                    <a:pt x="24280" y="247796"/>
                  </a:lnTo>
                  <a:lnTo>
                    <a:pt x="29137" y="295939"/>
                  </a:lnTo>
                  <a:lnTo>
                    <a:pt x="33993" y="344081"/>
                  </a:lnTo>
                  <a:lnTo>
                    <a:pt x="38849" y="392224"/>
                  </a:lnTo>
                  <a:lnTo>
                    <a:pt x="43705" y="440366"/>
                  </a:lnTo>
                  <a:lnTo>
                    <a:pt x="48561" y="488508"/>
                  </a:lnTo>
                  <a:lnTo>
                    <a:pt x="53417" y="536651"/>
                  </a:lnTo>
                  <a:lnTo>
                    <a:pt x="58274" y="584793"/>
                  </a:lnTo>
                  <a:lnTo>
                    <a:pt x="63130" y="632936"/>
                  </a:lnTo>
                  <a:lnTo>
                    <a:pt x="67986" y="681078"/>
                  </a:lnTo>
                  <a:lnTo>
                    <a:pt x="72842" y="729220"/>
                  </a:lnTo>
                  <a:lnTo>
                    <a:pt x="77698" y="777363"/>
                  </a:lnTo>
                  <a:lnTo>
                    <a:pt x="82554" y="825505"/>
                  </a:lnTo>
                  <a:lnTo>
                    <a:pt x="87411" y="873648"/>
                  </a:lnTo>
                  <a:lnTo>
                    <a:pt x="92267" y="921790"/>
                  </a:lnTo>
                  <a:lnTo>
                    <a:pt x="97123" y="969932"/>
                  </a:lnTo>
                  <a:lnTo>
                    <a:pt x="101979" y="1018075"/>
                  </a:lnTo>
                  <a:lnTo>
                    <a:pt x="106835" y="1066217"/>
                  </a:lnTo>
                  <a:lnTo>
                    <a:pt x="111691" y="1114360"/>
                  </a:lnTo>
                  <a:lnTo>
                    <a:pt x="116548" y="1162502"/>
                  </a:lnTo>
                  <a:lnTo>
                    <a:pt x="121404" y="1210645"/>
                  </a:lnTo>
                  <a:lnTo>
                    <a:pt x="126260" y="1258787"/>
                  </a:lnTo>
                  <a:lnTo>
                    <a:pt x="131116" y="1306929"/>
                  </a:lnTo>
                  <a:lnTo>
                    <a:pt x="135972" y="1355072"/>
                  </a:lnTo>
                  <a:close/>
                </a:path>
              </a:pathLst>
            </a:custGeom>
            <a:solidFill>
              <a:srgbClr val="A5A5A5">
                <a:alpha val="100000"/>
              </a:srgbClr>
            </a:solidFill>
          </p:spPr>
          <p:txBody>
            <a:bodyPr/>
            <a:lstStyle/>
            <a:p>
              <a:endParaRPr sz="2400"/>
            </a:p>
          </p:txBody>
        </p:sp>
        <p:sp>
          <p:nvSpPr>
            <p:cNvPr id="55" name="pg8">
              <a:extLst>
                <a:ext uri="{FF2B5EF4-FFF2-40B4-BE49-F238E27FC236}">
                  <a16:creationId xmlns:a16="http://schemas.microsoft.com/office/drawing/2014/main" id="{DD5B8CD6-E452-4675-785A-31914B1E6D7C}"/>
                </a:ext>
              </a:extLst>
            </p:cNvPr>
            <p:cNvSpPr/>
            <p:nvPr/>
          </p:nvSpPr>
          <p:spPr>
            <a:xfrm>
              <a:off x="4455773" y="3266820"/>
              <a:ext cx="372052" cy="393694"/>
            </a:xfrm>
            <a:custGeom>
              <a:avLst/>
              <a:gdLst/>
              <a:ahLst/>
              <a:cxnLst/>
              <a:rect l="0" t="0" r="0" b="0"/>
              <a:pathLst>
                <a:path w="372052" h="393694">
                  <a:moveTo>
                    <a:pt x="27431"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1"/>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1"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sz="2400"/>
            </a:p>
          </p:txBody>
        </p:sp>
        <p:sp>
          <p:nvSpPr>
            <p:cNvPr id="56" name="tx9">
              <a:extLst>
                <a:ext uri="{FF2B5EF4-FFF2-40B4-BE49-F238E27FC236}">
                  <a16:creationId xmlns:a16="http://schemas.microsoft.com/office/drawing/2014/main" id="{CED41CD4-9FD2-F1ED-3A1E-3745947F4B3D}"/>
                </a:ext>
              </a:extLst>
            </p:cNvPr>
            <p:cNvSpPr/>
            <p:nvPr/>
          </p:nvSpPr>
          <p:spPr>
            <a:xfrm>
              <a:off x="4563825" y="3310349"/>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93</a:t>
              </a:r>
            </a:p>
          </p:txBody>
        </p:sp>
        <p:sp>
          <p:nvSpPr>
            <p:cNvPr id="57" name="tx10">
              <a:extLst>
                <a:ext uri="{FF2B5EF4-FFF2-40B4-BE49-F238E27FC236}">
                  <a16:creationId xmlns:a16="http://schemas.microsoft.com/office/drawing/2014/main" id="{9D8EFBE2-A119-7FB1-F646-0051B4ED04EC}"/>
                </a:ext>
              </a:extLst>
            </p:cNvPr>
            <p:cNvSpPr/>
            <p:nvPr/>
          </p:nvSpPr>
          <p:spPr>
            <a:xfrm>
              <a:off x="4501493" y="3509025"/>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74%</a:t>
              </a:r>
            </a:p>
          </p:txBody>
        </p:sp>
        <p:sp>
          <p:nvSpPr>
            <p:cNvPr id="58" name="pg11">
              <a:extLst>
                <a:ext uri="{FF2B5EF4-FFF2-40B4-BE49-F238E27FC236}">
                  <a16:creationId xmlns:a16="http://schemas.microsoft.com/office/drawing/2014/main" id="{3C6C4AA0-87AC-D4D5-4C67-5386F54DA3B9}"/>
                </a:ext>
              </a:extLst>
            </p:cNvPr>
            <p:cNvSpPr/>
            <p:nvPr/>
          </p:nvSpPr>
          <p:spPr>
            <a:xfrm>
              <a:off x="3421210" y="2319483"/>
              <a:ext cx="372052" cy="393694"/>
            </a:xfrm>
            <a:custGeom>
              <a:avLst/>
              <a:gdLst/>
              <a:ahLst/>
              <a:cxnLst/>
              <a:rect l="0" t="0" r="0" b="0"/>
              <a:pathLst>
                <a:path w="372052" h="393694">
                  <a:moveTo>
                    <a:pt x="27432" y="393694"/>
                  </a:moveTo>
                  <a:lnTo>
                    <a:pt x="344620" y="393694"/>
                  </a:lnTo>
                  <a:lnTo>
                    <a:pt x="343516" y="393671"/>
                  </a:lnTo>
                  <a:lnTo>
                    <a:pt x="347927" y="393494"/>
                  </a:lnTo>
                  <a:lnTo>
                    <a:pt x="352253" y="392611"/>
                  </a:lnTo>
                  <a:lnTo>
                    <a:pt x="356380" y="391045"/>
                  </a:lnTo>
                  <a:lnTo>
                    <a:pt x="360204" y="388838"/>
                  </a:lnTo>
                  <a:lnTo>
                    <a:pt x="363623" y="386046"/>
                  </a:lnTo>
                  <a:lnTo>
                    <a:pt x="366551" y="382741"/>
                  </a:lnTo>
                  <a:lnTo>
                    <a:pt x="368910" y="379010"/>
                  </a:lnTo>
                  <a:lnTo>
                    <a:pt x="370641" y="374949"/>
                  </a:lnTo>
                  <a:lnTo>
                    <a:pt x="371697" y="370662"/>
                  </a:lnTo>
                  <a:lnTo>
                    <a:pt x="372052" y="366262"/>
                  </a:lnTo>
                  <a:lnTo>
                    <a:pt x="372052" y="27432"/>
                  </a:lnTo>
                  <a:lnTo>
                    <a:pt x="371697" y="23031"/>
                  </a:lnTo>
                  <a:lnTo>
                    <a:pt x="370641" y="18745"/>
                  </a:lnTo>
                  <a:lnTo>
                    <a:pt x="368910" y="14683"/>
                  </a:lnTo>
                  <a:lnTo>
                    <a:pt x="366551" y="10952"/>
                  </a:lnTo>
                  <a:lnTo>
                    <a:pt x="363623" y="7647"/>
                  </a:lnTo>
                  <a:lnTo>
                    <a:pt x="360204" y="4855"/>
                  </a:lnTo>
                  <a:lnTo>
                    <a:pt x="356380" y="2648"/>
                  </a:lnTo>
                  <a:lnTo>
                    <a:pt x="352253" y="1083"/>
                  </a:lnTo>
                  <a:lnTo>
                    <a:pt x="347927" y="200"/>
                  </a:lnTo>
                  <a:lnTo>
                    <a:pt x="344620"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8FAADC">
                <a:alpha val="100000"/>
              </a:srgbClr>
            </a:solidFill>
          </p:spPr>
          <p:txBody>
            <a:bodyPr/>
            <a:lstStyle/>
            <a:p>
              <a:endParaRPr sz="2400"/>
            </a:p>
          </p:txBody>
        </p:sp>
        <p:sp>
          <p:nvSpPr>
            <p:cNvPr id="59" name="tx12">
              <a:extLst>
                <a:ext uri="{FF2B5EF4-FFF2-40B4-BE49-F238E27FC236}">
                  <a16:creationId xmlns:a16="http://schemas.microsoft.com/office/drawing/2014/main" id="{46EDDA58-DEA1-C8DA-3870-EB14480D8EBA}"/>
                </a:ext>
              </a:extLst>
            </p:cNvPr>
            <p:cNvSpPr/>
            <p:nvPr/>
          </p:nvSpPr>
          <p:spPr>
            <a:xfrm>
              <a:off x="3529262" y="2363012"/>
              <a:ext cx="155949" cy="102551"/>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30</a:t>
              </a:r>
            </a:p>
          </p:txBody>
        </p:sp>
        <p:sp>
          <p:nvSpPr>
            <p:cNvPr id="60" name="tx13">
              <a:extLst>
                <a:ext uri="{FF2B5EF4-FFF2-40B4-BE49-F238E27FC236}">
                  <a16:creationId xmlns:a16="http://schemas.microsoft.com/office/drawing/2014/main" id="{3304CDA4-E954-604D-E8ED-2585E93DC2C9}"/>
                </a:ext>
              </a:extLst>
            </p:cNvPr>
            <p:cNvSpPr/>
            <p:nvPr/>
          </p:nvSpPr>
          <p:spPr>
            <a:xfrm>
              <a:off x="3466930" y="2561688"/>
              <a:ext cx="280612"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24%</a:t>
              </a:r>
            </a:p>
          </p:txBody>
        </p:sp>
        <p:sp>
          <p:nvSpPr>
            <p:cNvPr id="61" name="pg14">
              <a:extLst>
                <a:ext uri="{FF2B5EF4-FFF2-40B4-BE49-F238E27FC236}">
                  <a16:creationId xmlns:a16="http://schemas.microsoft.com/office/drawing/2014/main" id="{DB9C27BE-EFB8-D1FD-D964-4B2F48843A16}"/>
                </a:ext>
              </a:extLst>
            </p:cNvPr>
            <p:cNvSpPr/>
            <p:nvPr/>
          </p:nvSpPr>
          <p:spPr>
            <a:xfrm>
              <a:off x="3954139" y="2079422"/>
              <a:ext cx="294078" cy="393694"/>
            </a:xfrm>
            <a:custGeom>
              <a:avLst/>
              <a:gdLst/>
              <a:ahLst/>
              <a:cxnLst/>
              <a:rect l="0" t="0" r="0" b="0"/>
              <a:pathLst>
                <a:path w="294078" h="393694">
                  <a:moveTo>
                    <a:pt x="27431" y="393694"/>
                  </a:moveTo>
                  <a:lnTo>
                    <a:pt x="266646" y="393694"/>
                  </a:lnTo>
                  <a:lnTo>
                    <a:pt x="265541" y="393671"/>
                  </a:lnTo>
                  <a:lnTo>
                    <a:pt x="269952" y="393494"/>
                  </a:lnTo>
                  <a:lnTo>
                    <a:pt x="274278" y="392611"/>
                  </a:lnTo>
                  <a:lnTo>
                    <a:pt x="278406" y="391045"/>
                  </a:lnTo>
                  <a:lnTo>
                    <a:pt x="282229" y="388838"/>
                  </a:lnTo>
                  <a:lnTo>
                    <a:pt x="285649" y="386046"/>
                  </a:lnTo>
                  <a:lnTo>
                    <a:pt x="288576" y="382741"/>
                  </a:lnTo>
                  <a:lnTo>
                    <a:pt x="290936" y="379010"/>
                  </a:lnTo>
                  <a:lnTo>
                    <a:pt x="292666" y="374949"/>
                  </a:lnTo>
                  <a:lnTo>
                    <a:pt x="293723" y="370662"/>
                  </a:lnTo>
                  <a:lnTo>
                    <a:pt x="294078" y="366262"/>
                  </a:lnTo>
                  <a:lnTo>
                    <a:pt x="294078" y="27432"/>
                  </a:lnTo>
                  <a:lnTo>
                    <a:pt x="293723" y="23031"/>
                  </a:lnTo>
                  <a:lnTo>
                    <a:pt x="292666" y="18745"/>
                  </a:lnTo>
                  <a:lnTo>
                    <a:pt x="290936" y="14683"/>
                  </a:lnTo>
                  <a:lnTo>
                    <a:pt x="288576" y="10952"/>
                  </a:lnTo>
                  <a:lnTo>
                    <a:pt x="285649" y="7647"/>
                  </a:lnTo>
                  <a:lnTo>
                    <a:pt x="282229" y="4855"/>
                  </a:lnTo>
                  <a:lnTo>
                    <a:pt x="278406" y="2648"/>
                  </a:lnTo>
                  <a:lnTo>
                    <a:pt x="274278" y="1083"/>
                  </a:lnTo>
                  <a:lnTo>
                    <a:pt x="269952" y="200"/>
                  </a:lnTo>
                  <a:lnTo>
                    <a:pt x="266646"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sz="2400"/>
            </a:p>
          </p:txBody>
        </p:sp>
        <p:sp>
          <p:nvSpPr>
            <p:cNvPr id="62" name="tx15">
              <a:extLst>
                <a:ext uri="{FF2B5EF4-FFF2-40B4-BE49-F238E27FC236}">
                  <a16:creationId xmlns:a16="http://schemas.microsoft.com/office/drawing/2014/main" id="{F589413E-C756-23C2-41DD-164EF99DD26C}"/>
                </a:ext>
              </a:extLst>
            </p:cNvPr>
            <p:cNvSpPr/>
            <p:nvPr/>
          </p:nvSpPr>
          <p:spPr>
            <a:xfrm>
              <a:off x="4062191" y="2124731"/>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2</a:t>
              </a:r>
            </a:p>
          </p:txBody>
        </p:sp>
        <p:sp>
          <p:nvSpPr>
            <p:cNvPr id="63" name="tx16">
              <a:extLst>
                <a:ext uri="{FF2B5EF4-FFF2-40B4-BE49-F238E27FC236}">
                  <a16:creationId xmlns:a16="http://schemas.microsoft.com/office/drawing/2014/main" id="{B09EBFF7-BDE3-98FD-10F5-F382CF711294}"/>
                </a:ext>
              </a:extLst>
            </p:cNvPr>
            <p:cNvSpPr/>
            <p:nvPr/>
          </p:nvSpPr>
          <p:spPr>
            <a:xfrm>
              <a:off x="3999859" y="2321627"/>
              <a:ext cx="202638" cy="105768"/>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2%</a:t>
              </a:r>
            </a:p>
          </p:txBody>
        </p:sp>
        <p:sp>
          <p:nvSpPr>
            <p:cNvPr id="64" name="tx17">
              <a:extLst>
                <a:ext uri="{FF2B5EF4-FFF2-40B4-BE49-F238E27FC236}">
                  <a16:creationId xmlns:a16="http://schemas.microsoft.com/office/drawing/2014/main" id="{4E0CD401-F555-DDCD-E1EC-1EA286A96123}"/>
                </a:ext>
              </a:extLst>
            </p:cNvPr>
            <p:cNvSpPr/>
            <p:nvPr/>
          </p:nvSpPr>
          <p:spPr>
            <a:xfrm>
              <a:off x="2114480" y="1032102"/>
              <a:ext cx="4043898" cy="171628"/>
            </a:xfrm>
            <a:prstGeom prst="rect">
              <a:avLst/>
            </a:prstGeom>
            <a:noFill/>
          </p:spPr>
          <p:txBody>
            <a:bodyPr wrap="none" lIns="0" tIns="0" rIns="0" bIns="0" anchor="ctr" anchorCtr="1"/>
            <a:lstStyle/>
            <a:p>
              <a:pPr marL="0" marR="0" indent="0" algn="ctr">
                <a:lnSpc>
                  <a:spcPts val="1439"/>
                </a:lnSpc>
                <a:spcBef>
                  <a:spcPts val="0"/>
                </a:spcBef>
                <a:spcAft>
                  <a:spcPts val="0"/>
                </a:spcAft>
              </a:pPr>
              <a:r>
                <a:rPr b="1">
                  <a:solidFill>
                    <a:srgbClr val="000000">
                      <a:alpha val="100000"/>
                    </a:srgbClr>
                  </a:solidFill>
                  <a:cs typeface="Arial"/>
                </a:rPr>
                <a:t>Distribution of Project Count</a:t>
              </a:r>
              <a:endParaRPr lang="en-US" b="1">
                <a:solidFill>
                  <a:srgbClr val="000000">
                    <a:alpha val="100000"/>
                  </a:srgbClr>
                </a:solidFill>
                <a:cs typeface="Arial"/>
              </a:endParaRPr>
            </a:p>
            <a:p>
              <a:pPr marL="0" marR="0" indent="0" algn="ctr">
                <a:lnSpc>
                  <a:spcPts val="1439"/>
                </a:lnSpc>
                <a:spcBef>
                  <a:spcPts val="0"/>
                </a:spcBef>
                <a:spcAft>
                  <a:spcPts val="0"/>
                </a:spcAft>
              </a:pPr>
              <a:r>
                <a:rPr b="1">
                  <a:solidFill>
                    <a:srgbClr val="000000">
                      <a:alpha val="100000"/>
                    </a:srgbClr>
                  </a:solidFill>
                  <a:cs typeface="Arial"/>
                </a:rPr>
                <a:t>by Project Status</a:t>
              </a:r>
            </a:p>
          </p:txBody>
        </p:sp>
        <p:sp>
          <p:nvSpPr>
            <p:cNvPr id="65" name="pg18">
              <a:extLst>
                <a:ext uri="{FF2B5EF4-FFF2-40B4-BE49-F238E27FC236}">
                  <a16:creationId xmlns:a16="http://schemas.microsoft.com/office/drawing/2014/main" id="{084689AC-43FD-D0E2-EDCE-B09FE6DE20E9}"/>
                </a:ext>
              </a:extLst>
            </p:cNvPr>
            <p:cNvSpPr/>
            <p:nvPr/>
          </p:nvSpPr>
          <p:spPr>
            <a:xfrm>
              <a:off x="6241278" y="1573777"/>
              <a:ext cx="2806277" cy="2806393"/>
            </a:xfrm>
            <a:custGeom>
              <a:avLst/>
              <a:gdLst/>
              <a:ahLst/>
              <a:cxnLst/>
              <a:rect l="0" t="0" r="0" b="0"/>
              <a:pathLst>
                <a:path w="2806277" h="2806393">
                  <a:moveTo>
                    <a:pt x="1403187" y="1403214"/>
                  </a:moveTo>
                  <a:lnTo>
                    <a:pt x="1380264" y="1360602"/>
                  </a:lnTo>
                  <a:lnTo>
                    <a:pt x="1357341" y="1317990"/>
                  </a:lnTo>
                  <a:lnTo>
                    <a:pt x="1334417" y="1275378"/>
                  </a:lnTo>
                  <a:lnTo>
                    <a:pt x="1311494" y="1232766"/>
                  </a:lnTo>
                  <a:lnTo>
                    <a:pt x="1288571" y="1190153"/>
                  </a:lnTo>
                  <a:lnTo>
                    <a:pt x="1265647" y="1147541"/>
                  </a:lnTo>
                  <a:lnTo>
                    <a:pt x="1242724" y="1104929"/>
                  </a:lnTo>
                  <a:lnTo>
                    <a:pt x="1219801" y="1062317"/>
                  </a:lnTo>
                  <a:lnTo>
                    <a:pt x="1196877" y="1019705"/>
                  </a:lnTo>
                  <a:lnTo>
                    <a:pt x="1173954" y="977093"/>
                  </a:lnTo>
                  <a:lnTo>
                    <a:pt x="1151030" y="934481"/>
                  </a:lnTo>
                  <a:lnTo>
                    <a:pt x="1128107" y="891869"/>
                  </a:lnTo>
                  <a:lnTo>
                    <a:pt x="1105184" y="849256"/>
                  </a:lnTo>
                  <a:lnTo>
                    <a:pt x="1082260" y="806644"/>
                  </a:lnTo>
                  <a:lnTo>
                    <a:pt x="1059337" y="764032"/>
                  </a:lnTo>
                  <a:lnTo>
                    <a:pt x="1036414" y="721420"/>
                  </a:lnTo>
                  <a:lnTo>
                    <a:pt x="1013490" y="678808"/>
                  </a:lnTo>
                  <a:lnTo>
                    <a:pt x="990567" y="636196"/>
                  </a:lnTo>
                  <a:lnTo>
                    <a:pt x="967644" y="593584"/>
                  </a:lnTo>
                  <a:lnTo>
                    <a:pt x="944720" y="550971"/>
                  </a:lnTo>
                  <a:lnTo>
                    <a:pt x="921797" y="508359"/>
                  </a:lnTo>
                  <a:lnTo>
                    <a:pt x="898874" y="465747"/>
                  </a:lnTo>
                  <a:lnTo>
                    <a:pt x="875950" y="423135"/>
                  </a:lnTo>
                  <a:lnTo>
                    <a:pt x="853027" y="380523"/>
                  </a:lnTo>
                  <a:lnTo>
                    <a:pt x="830104" y="337911"/>
                  </a:lnTo>
                  <a:lnTo>
                    <a:pt x="807180" y="295299"/>
                  </a:lnTo>
                  <a:lnTo>
                    <a:pt x="784257" y="252686"/>
                  </a:lnTo>
                  <a:lnTo>
                    <a:pt x="761334" y="210074"/>
                  </a:lnTo>
                  <a:lnTo>
                    <a:pt x="738410" y="167462"/>
                  </a:lnTo>
                  <a:lnTo>
                    <a:pt x="696960" y="190674"/>
                  </a:lnTo>
                  <a:lnTo>
                    <a:pt x="656319" y="215275"/>
                  </a:lnTo>
                  <a:lnTo>
                    <a:pt x="616534" y="241238"/>
                  </a:lnTo>
                  <a:lnTo>
                    <a:pt x="577650" y="268533"/>
                  </a:lnTo>
                  <a:lnTo>
                    <a:pt x="539713" y="297129"/>
                  </a:lnTo>
                  <a:lnTo>
                    <a:pt x="502766" y="326992"/>
                  </a:lnTo>
                  <a:lnTo>
                    <a:pt x="466851" y="358089"/>
                  </a:lnTo>
                  <a:lnTo>
                    <a:pt x="432009" y="390384"/>
                  </a:lnTo>
                  <a:lnTo>
                    <a:pt x="398280" y="423840"/>
                  </a:lnTo>
                  <a:lnTo>
                    <a:pt x="365703" y="458419"/>
                  </a:lnTo>
                  <a:lnTo>
                    <a:pt x="334316" y="494080"/>
                  </a:lnTo>
                  <a:lnTo>
                    <a:pt x="304153" y="530784"/>
                  </a:lnTo>
                  <a:lnTo>
                    <a:pt x="275250" y="568487"/>
                  </a:lnTo>
                  <a:lnTo>
                    <a:pt x="247640" y="607147"/>
                  </a:lnTo>
                  <a:lnTo>
                    <a:pt x="221355" y="646720"/>
                  </a:lnTo>
                  <a:lnTo>
                    <a:pt x="196424" y="687160"/>
                  </a:lnTo>
                  <a:lnTo>
                    <a:pt x="172876" y="728421"/>
                  </a:lnTo>
                  <a:lnTo>
                    <a:pt x="150739" y="770455"/>
                  </a:lnTo>
                  <a:lnTo>
                    <a:pt x="130037" y="813214"/>
                  </a:lnTo>
                  <a:lnTo>
                    <a:pt x="110795" y="856650"/>
                  </a:lnTo>
                  <a:lnTo>
                    <a:pt x="93034" y="900712"/>
                  </a:lnTo>
                  <a:lnTo>
                    <a:pt x="76774" y="945350"/>
                  </a:lnTo>
                  <a:lnTo>
                    <a:pt x="62035" y="990513"/>
                  </a:lnTo>
                  <a:lnTo>
                    <a:pt x="48833" y="1036149"/>
                  </a:lnTo>
                  <a:lnTo>
                    <a:pt x="37184" y="1082205"/>
                  </a:lnTo>
                  <a:lnTo>
                    <a:pt x="27100" y="1128630"/>
                  </a:lnTo>
                  <a:lnTo>
                    <a:pt x="18594" y="1175369"/>
                  </a:lnTo>
                  <a:lnTo>
                    <a:pt x="11675" y="1222370"/>
                  </a:lnTo>
                  <a:lnTo>
                    <a:pt x="6351" y="1269578"/>
                  </a:lnTo>
                  <a:lnTo>
                    <a:pt x="2627" y="1316939"/>
                  </a:lnTo>
                  <a:lnTo>
                    <a:pt x="510" y="1364399"/>
                  </a:lnTo>
                  <a:lnTo>
                    <a:pt x="0" y="1411903"/>
                  </a:lnTo>
                  <a:lnTo>
                    <a:pt x="1098" y="1459397"/>
                  </a:lnTo>
                  <a:lnTo>
                    <a:pt x="3803" y="1506827"/>
                  </a:lnTo>
                  <a:lnTo>
                    <a:pt x="8113" y="1554139"/>
                  </a:lnTo>
                  <a:lnTo>
                    <a:pt x="14021" y="1601277"/>
                  </a:lnTo>
                  <a:lnTo>
                    <a:pt x="21522" y="1648188"/>
                  </a:lnTo>
                  <a:lnTo>
                    <a:pt x="30606" y="1694819"/>
                  </a:lnTo>
                  <a:lnTo>
                    <a:pt x="41264" y="1741115"/>
                  </a:lnTo>
                  <a:lnTo>
                    <a:pt x="53483" y="1787024"/>
                  </a:lnTo>
                  <a:lnTo>
                    <a:pt x="67249" y="1832493"/>
                  </a:lnTo>
                  <a:lnTo>
                    <a:pt x="82546" y="1877470"/>
                  </a:lnTo>
                  <a:lnTo>
                    <a:pt x="99357" y="1921903"/>
                  </a:lnTo>
                  <a:lnTo>
                    <a:pt x="117662" y="1965742"/>
                  </a:lnTo>
                  <a:lnTo>
                    <a:pt x="137441" y="2008936"/>
                  </a:lnTo>
                  <a:lnTo>
                    <a:pt x="158671" y="2051435"/>
                  </a:lnTo>
                  <a:lnTo>
                    <a:pt x="181327" y="2093192"/>
                  </a:lnTo>
                  <a:lnTo>
                    <a:pt x="205384" y="2134158"/>
                  </a:lnTo>
                  <a:lnTo>
                    <a:pt x="230814" y="2174286"/>
                  </a:lnTo>
                  <a:lnTo>
                    <a:pt x="257587" y="2213530"/>
                  </a:lnTo>
                  <a:lnTo>
                    <a:pt x="285674" y="2251845"/>
                  </a:lnTo>
                  <a:lnTo>
                    <a:pt x="315041" y="2289188"/>
                  </a:lnTo>
                  <a:lnTo>
                    <a:pt x="345656" y="2325515"/>
                  </a:lnTo>
                  <a:lnTo>
                    <a:pt x="377483" y="2360785"/>
                  </a:lnTo>
                  <a:lnTo>
                    <a:pt x="410486" y="2394958"/>
                  </a:lnTo>
                  <a:lnTo>
                    <a:pt x="444626" y="2427993"/>
                  </a:lnTo>
                  <a:lnTo>
                    <a:pt x="479865" y="2459854"/>
                  </a:lnTo>
                  <a:lnTo>
                    <a:pt x="516163" y="2490504"/>
                  </a:lnTo>
                  <a:lnTo>
                    <a:pt x="553477" y="2519908"/>
                  </a:lnTo>
                  <a:lnTo>
                    <a:pt x="591765" y="2548031"/>
                  </a:lnTo>
                  <a:lnTo>
                    <a:pt x="630984" y="2574843"/>
                  </a:lnTo>
                  <a:lnTo>
                    <a:pt x="671087" y="2600311"/>
                  </a:lnTo>
                  <a:lnTo>
                    <a:pt x="712030" y="2624407"/>
                  </a:lnTo>
                  <a:lnTo>
                    <a:pt x="753765" y="2647104"/>
                  </a:lnTo>
                  <a:lnTo>
                    <a:pt x="796244" y="2668375"/>
                  </a:lnTo>
                  <a:lnTo>
                    <a:pt x="839419" y="2688195"/>
                  </a:lnTo>
                  <a:lnTo>
                    <a:pt x="883240" y="2706543"/>
                  </a:lnTo>
                  <a:lnTo>
                    <a:pt x="927657" y="2723397"/>
                  </a:lnTo>
                  <a:lnTo>
                    <a:pt x="972619" y="2738737"/>
                  </a:lnTo>
                  <a:lnTo>
                    <a:pt x="1018075" y="2752547"/>
                  </a:lnTo>
                  <a:lnTo>
                    <a:pt x="1063972" y="2764810"/>
                  </a:lnTo>
                  <a:lnTo>
                    <a:pt x="1110257" y="2775513"/>
                  </a:lnTo>
                  <a:lnTo>
                    <a:pt x="1156879" y="2784642"/>
                  </a:lnTo>
                  <a:lnTo>
                    <a:pt x="1203783" y="2792188"/>
                  </a:lnTo>
                  <a:lnTo>
                    <a:pt x="1250916" y="2798142"/>
                  </a:lnTo>
                  <a:lnTo>
                    <a:pt x="1298223" y="2802498"/>
                  </a:lnTo>
                  <a:lnTo>
                    <a:pt x="1345650" y="2805249"/>
                  </a:lnTo>
                  <a:lnTo>
                    <a:pt x="1393143" y="2806393"/>
                  </a:lnTo>
                  <a:lnTo>
                    <a:pt x="1440648" y="2805929"/>
                  </a:lnTo>
                  <a:lnTo>
                    <a:pt x="1488110" y="2803857"/>
                  </a:lnTo>
                  <a:lnTo>
                    <a:pt x="1535475" y="2800179"/>
                  </a:lnTo>
                  <a:lnTo>
                    <a:pt x="1582688" y="2794901"/>
                  </a:lnTo>
                  <a:lnTo>
                    <a:pt x="1629695" y="2788027"/>
                  </a:lnTo>
                  <a:lnTo>
                    <a:pt x="1676442" y="2779566"/>
                  </a:lnTo>
                  <a:lnTo>
                    <a:pt x="1722877" y="2769527"/>
                  </a:lnTo>
                  <a:lnTo>
                    <a:pt x="1768945" y="2757922"/>
                  </a:lnTo>
                  <a:lnTo>
                    <a:pt x="1814593" y="2744764"/>
                  </a:lnTo>
                  <a:lnTo>
                    <a:pt x="1859771" y="2730069"/>
                  </a:lnTo>
                  <a:lnTo>
                    <a:pt x="1904424" y="2713853"/>
                  </a:lnTo>
                  <a:lnTo>
                    <a:pt x="1948504" y="2696134"/>
                  </a:lnTo>
                  <a:lnTo>
                    <a:pt x="1991958" y="2676933"/>
                  </a:lnTo>
                  <a:lnTo>
                    <a:pt x="2034737" y="2656273"/>
                  </a:lnTo>
                  <a:lnTo>
                    <a:pt x="2076792" y="2634176"/>
                  </a:lnTo>
                  <a:lnTo>
                    <a:pt x="2118076" y="2610668"/>
                  </a:lnTo>
                  <a:lnTo>
                    <a:pt x="2158540" y="2585777"/>
                  </a:lnTo>
                  <a:lnTo>
                    <a:pt x="2198138" y="2559530"/>
                  </a:lnTo>
                  <a:lnTo>
                    <a:pt x="2236825" y="2531957"/>
                  </a:lnTo>
                  <a:lnTo>
                    <a:pt x="2274556" y="2503090"/>
                  </a:lnTo>
                  <a:lnTo>
                    <a:pt x="2311289" y="2472963"/>
                  </a:lnTo>
                  <a:lnTo>
                    <a:pt x="2346980" y="2441610"/>
                  </a:lnTo>
                  <a:lnTo>
                    <a:pt x="2381590" y="2409067"/>
                  </a:lnTo>
                  <a:lnTo>
                    <a:pt x="2415079" y="2375370"/>
                  </a:lnTo>
                  <a:lnTo>
                    <a:pt x="2447407" y="2340559"/>
                  </a:lnTo>
                  <a:lnTo>
                    <a:pt x="2478539" y="2304674"/>
                  </a:lnTo>
                  <a:lnTo>
                    <a:pt x="2508438" y="2267756"/>
                  </a:lnTo>
                  <a:lnTo>
                    <a:pt x="2537070" y="2229846"/>
                  </a:lnTo>
                  <a:lnTo>
                    <a:pt x="2564403" y="2190990"/>
                  </a:lnTo>
                  <a:lnTo>
                    <a:pt x="2590404" y="2151230"/>
                  </a:lnTo>
                  <a:lnTo>
                    <a:pt x="2615045" y="2110612"/>
                  </a:lnTo>
                  <a:lnTo>
                    <a:pt x="2638297" y="2069184"/>
                  </a:lnTo>
                  <a:lnTo>
                    <a:pt x="2660133" y="2026993"/>
                  </a:lnTo>
                  <a:lnTo>
                    <a:pt x="2680528" y="1984086"/>
                  </a:lnTo>
                  <a:lnTo>
                    <a:pt x="2699459" y="1940514"/>
                  </a:lnTo>
                  <a:lnTo>
                    <a:pt x="2716904" y="1896326"/>
                  </a:lnTo>
                  <a:lnTo>
                    <a:pt x="2732844" y="1851573"/>
                  </a:lnTo>
                  <a:lnTo>
                    <a:pt x="2747259" y="1806306"/>
                  </a:lnTo>
                  <a:lnTo>
                    <a:pt x="2760134" y="1760576"/>
                  </a:lnTo>
                  <a:lnTo>
                    <a:pt x="2771453" y="1714437"/>
                  </a:lnTo>
                  <a:lnTo>
                    <a:pt x="2781204" y="1667942"/>
                  </a:lnTo>
                  <a:lnTo>
                    <a:pt x="2789376" y="1621143"/>
                  </a:lnTo>
                  <a:lnTo>
                    <a:pt x="2795958" y="1574094"/>
                  </a:lnTo>
                  <a:lnTo>
                    <a:pt x="2800945" y="1526849"/>
                  </a:lnTo>
                  <a:lnTo>
                    <a:pt x="2804329" y="1479463"/>
                  </a:lnTo>
                  <a:lnTo>
                    <a:pt x="2806107" y="1431989"/>
                  </a:lnTo>
                  <a:lnTo>
                    <a:pt x="2806277" y="1384482"/>
                  </a:lnTo>
                  <a:lnTo>
                    <a:pt x="2804839" y="1336997"/>
                  </a:lnTo>
                  <a:lnTo>
                    <a:pt x="2801794" y="1289587"/>
                  </a:lnTo>
                  <a:lnTo>
                    <a:pt x="2797146" y="1242308"/>
                  </a:lnTo>
                  <a:lnTo>
                    <a:pt x="2790900" y="1195213"/>
                  </a:lnTo>
                  <a:lnTo>
                    <a:pt x="2783064" y="1148357"/>
                  </a:lnTo>
                  <a:lnTo>
                    <a:pt x="2773646" y="1101793"/>
                  </a:lnTo>
                  <a:lnTo>
                    <a:pt x="2762657" y="1055574"/>
                  </a:lnTo>
                  <a:lnTo>
                    <a:pt x="2750110" y="1009754"/>
                  </a:lnTo>
                  <a:lnTo>
                    <a:pt x="2736019" y="964384"/>
                  </a:lnTo>
                  <a:lnTo>
                    <a:pt x="2720400" y="919518"/>
                  </a:lnTo>
                  <a:lnTo>
                    <a:pt x="2703272" y="875206"/>
                  </a:lnTo>
                  <a:lnTo>
                    <a:pt x="2684653" y="831500"/>
                  </a:lnTo>
                  <a:lnTo>
                    <a:pt x="2664565" y="788448"/>
                  </a:lnTo>
                  <a:lnTo>
                    <a:pt x="2643032" y="746102"/>
                  </a:lnTo>
                  <a:lnTo>
                    <a:pt x="2620077" y="704508"/>
                  </a:lnTo>
                  <a:lnTo>
                    <a:pt x="2595728" y="663716"/>
                  </a:lnTo>
                  <a:lnTo>
                    <a:pt x="2570012" y="623771"/>
                  </a:lnTo>
                  <a:lnTo>
                    <a:pt x="2542958" y="584719"/>
                  </a:lnTo>
                  <a:lnTo>
                    <a:pt x="2514598" y="546606"/>
                  </a:lnTo>
                  <a:lnTo>
                    <a:pt x="2484964" y="509474"/>
                  </a:lnTo>
                  <a:lnTo>
                    <a:pt x="2454090" y="473367"/>
                  </a:lnTo>
                  <a:lnTo>
                    <a:pt x="2422011" y="438326"/>
                  </a:lnTo>
                  <a:lnTo>
                    <a:pt x="2388765" y="404391"/>
                  </a:lnTo>
                  <a:lnTo>
                    <a:pt x="2354389" y="371600"/>
                  </a:lnTo>
                  <a:lnTo>
                    <a:pt x="2318922" y="339992"/>
                  </a:lnTo>
                  <a:lnTo>
                    <a:pt x="2282406" y="309603"/>
                  </a:lnTo>
                  <a:lnTo>
                    <a:pt x="2244883" y="280467"/>
                  </a:lnTo>
                  <a:lnTo>
                    <a:pt x="2206394" y="252619"/>
                  </a:lnTo>
                  <a:lnTo>
                    <a:pt x="2166985" y="226089"/>
                  </a:lnTo>
                  <a:lnTo>
                    <a:pt x="2126700" y="200908"/>
                  </a:lnTo>
                  <a:lnTo>
                    <a:pt x="2085586" y="177105"/>
                  </a:lnTo>
                  <a:lnTo>
                    <a:pt x="2043690" y="154708"/>
                  </a:lnTo>
                  <a:lnTo>
                    <a:pt x="2001060" y="133742"/>
                  </a:lnTo>
                  <a:lnTo>
                    <a:pt x="1957744" y="114231"/>
                  </a:lnTo>
                  <a:lnTo>
                    <a:pt x="1913793" y="96197"/>
                  </a:lnTo>
                  <a:lnTo>
                    <a:pt x="1869256" y="79662"/>
                  </a:lnTo>
                  <a:lnTo>
                    <a:pt x="1824185" y="64643"/>
                  </a:lnTo>
                  <a:lnTo>
                    <a:pt x="1778632" y="51159"/>
                  </a:lnTo>
                  <a:lnTo>
                    <a:pt x="1732648" y="39225"/>
                  </a:lnTo>
                  <a:lnTo>
                    <a:pt x="1686287" y="28854"/>
                  </a:lnTo>
                  <a:lnTo>
                    <a:pt x="1639601" y="20058"/>
                  </a:lnTo>
                  <a:lnTo>
                    <a:pt x="1592644" y="12848"/>
                  </a:lnTo>
                  <a:lnTo>
                    <a:pt x="1545470" y="7232"/>
                  </a:lnTo>
                  <a:lnTo>
                    <a:pt x="1498133" y="3215"/>
                  </a:lnTo>
                  <a:lnTo>
                    <a:pt x="1450688" y="804"/>
                  </a:lnTo>
                  <a:lnTo>
                    <a:pt x="1403187" y="0"/>
                  </a:lnTo>
                  <a:lnTo>
                    <a:pt x="1403187" y="48386"/>
                  </a:lnTo>
                  <a:lnTo>
                    <a:pt x="1403187" y="96773"/>
                  </a:lnTo>
                  <a:lnTo>
                    <a:pt x="1403187" y="145160"/>
                  </a:lnTo>
                  <a:lnTo>
                    <a:pt x="1403187" y="193546"/>
                  </a:lnTo>
                  <a:lnTo>
                    <a:pt x="1403187" y="241933"/>
                  </a:lnTo>
                  <a:lnTo>
                    <a:pt x="1403187" y="290320"/>
                  </a:lnTo>
                  <a:lnTo>
                    <a:pt x="1403187" y="338706"/>
                  </a:lnTo>
                  <a:lnTo>
                    <a:pt x="1403187" y="387093"/>
                  </a:lnTo>
                  <a:lnTo>
                    <a:pt x="1403187" y="435480"/>
                  </a:lnTo>
                  <a:lnTo>
                    <a:pt x="1403187" y="483867"/>
                  </a:lnTo>
                  <a:lnTo>
                    <a:pt x="1403187" y="532253"/>
                  </a:lnTo>
                  <a:lnTo>
                    <a:pt x="1403187" y="580640"/>
                  </a:lnTo>
                  <a:lnTo>
                    <a:pt x="1403187" y="629027"/>
                  </a:lnTo>
                  <a:lnTo>
                    <a:pt x="1403187" y="677413"/>
                  </a:lnTo>
                  <a:lnTo>
                    <a:pt x="1403187" y="725800"/>
                  </a:lnTo>
                  <a:lnTo>
                    <a:pt x="1403187" y="774187"/>
                  </a:lnTo>
                  <a:lnTo>
                    <a:pt x="1403187" y="822574"/>
                  </a:lnTo>
                  <a:lnTo>
                    <a:pt x="1403187" y="870960"/>
                  </a:lnTo>
                  <a:lnTo>
                    <a:pt x="1403187" y="919347"/>
                  </a:lnTo>
                  <a:lnTo>
                    <a:pt x="1403187" y="967734"/>
                  </a:lnTo>
                  <a:lnTo>
                    <a:pt x="1403187" y="1016120"/>
                  </a:lnTo>
                  <a:lnTo>
                    <a:pt x="1403187" y="1064507"/>
                  </a:lnTo>
                  <a:lnTo>
                    <a:pt x="1403187" y="1112894"/>
                  </a:lnTo>
                  <a:lnTo>
                    <a:pt x="1403187" y="1161281"/>
                  </a:lnTo>
                  <a:lnTo>
                    <a:pt x="1403187" y="1209667"/>
                  </a:lnTo>
                  <a:lnTo>
                    <a:pt x="1403187" y="1258054"/>
                  </a:lnTo>
                  <a:lnTo>
                    <a:pt x="1403187" y="1306441"/>
                  </a:lnTo>
                  <a:lnTo>
                    <a:pt x="1403187" y="1354827"/>
                  </a:lnTo>
                  <a:close/>
                </a:path>
              </a:pathLst>
            </a:custGeom>
            <a:solidFill>
              <a:srgbClr val="4472C4">
                <a:alpha val="100000"/>
              </a:srgbClr>
            </a:solidFill>
          </p:spPr>
          <p:txBody>
            <a:bodyPr/>
            <a:lstStyle/>
            <a:p>
              <a:endParaRPr sz="2400"/>
            </a:p>
          </p:txBody>
        </p:sp>
        <p:sp>
          <p:nvSpPr>
            <p:cNvPr id="66" name="pg19">
              <a:extLst>
                <a:ext uri="{FF2B5EF4-FFF2-40B4-BE49-F238E27FC236}">
                  <a16:creationId xmlns:a16="http://schemas.microsoft.com/office/drawing/2014/main" id="{C07B0F79-B90E-6193-0DE3-CB15C6AF2C4F}"/>
                </a:ext>
              </a:extLst>
            </p:cNvPr>
            <p:cNvSpPr/>
            <p:nvPr/>
          </p:nvSpPr>
          <p:spPr>
            <a:xfrm>
              <a:off x="6979688" y="1573777"/>
              <a:ext cx="664776" cy="1403214"/>
            </a:xfrm>
            <a:custGeom>
              <a:avLst/>
              <a:gdLst/>
              <a:ahLst/>
              <a:cxnLst/>
              <a:rect l="0" t="0" r="0" b="0"/>
              <a:pathLst>
                <a:path w="664776" h="1403214">
                  <a:moveTo>
                    <a:pt x="664776" y="1403214"/>
                  </a:moveTo>
                  <a:lnTo>
                    <a:pt x="664776" y="1354827"/>
                  </a:lnTo>
                  <a:lnTo>
                    <a:pt x="664776" y="1306441"/>
                  </a:lnTo>
                  <a:lnTo>
                    <a:pt x="664776" y="1258054"/>
                  </a:lnTo>
                  <a:lnTo>
                    <a:pt x="664776" y="1209667"/>
                  </a:lnTo>
                  <a:lnTo>
                    <a:pt x="664776" y="1161281"/>
                  </a:lnTo>
                  <a:lnTo>
                    <a:pt x="664776" y="1112894"/>
                  </a:lnTo>
                  <a:lnTo>
                    <a:pt x="664776" y="1064507"/>
                  </a:lnTo>
                  <a:lnTo>
                    <a:pt x="664776" y="1016120"/>
                  </a:lnTo>
                  <a:lnTo>
                    <a:pt x="664776" y="967734"/>
                  </a:lnTo>
                  <a:lnTo>
                    <a:pt x="664776" y="919347"/>
                  </a:lnTo>
                  <a:lnTo>
                    <a:pt x="664776" y="870960"/>
                  </a:lnTo>
                  <a:lnTo>
                    <a:pt x="664776" y="822574"/>
                  </a:lnTo>
                  <a:lnTo>
                    <a:pt x="664776" y="774187"/>
                  </a:lnTo>
                  <a:lnTo>
                    <a:pt x="664776" y="725800"/>
                  </a:lnTo>
                  <a:lnTo>
                    <a:pt x="664776" y="677413"/>
                  </a:lnTo>
                  <a:lnTo>
                    <a:pt x="664776" y="629027"/>
                  </a:lnTo>
                  <a:lnTo>
                    <a:pt x="664776" y="580640"/>
                  </a:lnTo>
                  <a:lnTo>
                    <a:pt x="664776" y="532253"/>
                  </a:lnTo>
                  <a:lnTo>
                    <a:pt x="664776" y="483867"/>
                  </a:lnTo>
                  <a:lnTo>
                    <a:pt x="664776" y="435480"/>
                  </a:lnTo>
                  <a:lnTo>
                    <a:pt x="664776" y="387093"/>
                  </a:lnTo>
                  <a:lnTo>
                    <a:pt x="664776" y="338706"/>
                  </a:lnTo>
                  <a:lnTo>
                    <a:pt x="664776" y="290320"/>
                  </a:lnTo>
                  <a:lnTo>
                    <a:pt x="664776" y="241933"/>
                  </a:lnTo>
                  <a:lnTo>
                    <a:pt x="664776" y="193546"/>
                  </a:lnTo>
                  <a:lnTo>
                    <a:pt x="664776" y="145160"/>
                  </a:lnTo>
                  <a:lnTo>
                    <a:pt x="664776" y="96773"/>
                  </a:lnTo>
                  <a:lnTo>
                    <a:pt x="664776" y="48386"/>
                  </a:lnTo>
                  <a:lnTo>
                    <a:pt x="664776" y="0"/>
                  </a:lnTo>
                  <a:lnTo>
                    <a:pt x="615319" y="871"/>
                  </a:lnTo>
                  <a:lnTo>
                    <a:pt x="565922" y="3486"/>
                  </a:lnTo>
                  <a:lnTo>
                    <a:pt x="516649" y="7840"/>
                  </a:lnTo>
                  <a:lnTo>
                    <a:pt x="467559" y="13928"/>
                  </a:lnTo>
                  <a:lnTo>
                    <a:pt x="418715" y="21742"/>
                  </a:lnTo>
                  <a:lnTo>
                    <a:pt x="370176" y="31273"/>
                  </a:lnTo>
                  <a:lnTo>
                    <a:pt x="322004" y="42509"/>
                  </a:lnTo>
                  <a:lnTo>
                    <a:pt x="274257" y="55436"/>
                  </a:lnTo>
                  <a:lnTo>
                    <a:pt x="226996" y="70038"/>
                  </a:lnTo>
                  <a:lnTo>
                    <a:pt x="180279" y="86296"/>
                  </a:lnTo>
                  <a:lnTo>
                    <a:pt x="134164" y="104191"/>
                  </a:lnTo>
                  <a:lnTo>
                    <a:pt x="88708" y="123700"/>
                  </a:lnTo>
                  <a:lnTo>
                    <a:pt x="43968" y="144799"/>
                  </a:lnTo>
                  <a:lnTo>
                    <a:pt x="0" y="167462"/>
                  </a:lnTo>
                  <a:lnTo>
                    <a:pt x="22923" y="210074"/>
                  </a:lnTo>
                  <a:lnTo>
                    <a:pt x="45846" y="252686"/>
                  </a:lnTo>
                  <a:lnTo>
                    <a:pt x="68770" y="295299"/>
                  </a:lnTo>
                  <a:lnTo>
                    <a:pt x="91693" y="337911"/>
                  </a:lnTo>
                  <a:lnTo>
                    <a:pt x="114616" y="380523"/>
                  </a:lnTo>
                  <a:lnTo>
                    <a:pt x="137540" y="423135"/>
                  </a:lnTo>
                  <a:lnTo>
                    <a:pt x="160463" y="465747"/>
                  </a:lnTo>
                  <a:lnTo>
                    <a:pt x="183386" y="508359"/>
                  </a:lnTo>
                  <a:lnTo>
                    <a:pt x="206310" y="550971"/>
                  </a:lnTo>
                  <a:lnTo>
                    <a:pt x="229233" y="593584"/>
                  </a:lnTo>
                  <a:lnTo>
                    <a:pt x="252156" y="636196"/>
                  </a:lnTo>
                  <a:lnTo>
                    <a:pt x="275080" y="678808"/>
                  </a:lnTo>
                  <a:lnTo>
                    <a:pt x="298003" y="721420"/>
                  </a:lnTo>
                  <a:lnTo>
                    <a:pt x="320926" y="764032"/>
                  </a:lnTo>
                  <a:lnTo>
                    <a:pt x="343850" y="806644"/>
                  </a:lnTo>
                  <a:lnTo>
                    <a:pt x="366773" y="849256"/>
                  </a:lnTo>
                  <a:lnTo>
                    <a:pt x="389696" y="891869"/>
                  </a:lnTo>
                  <a:lnTo>
                    <a:pt x="412620" y="934481"/>
                  </a:lnTo>
                  <a:lnTo>
                    <a:pt x="435543" y="977093"/>
                  </a:lnTo>
                  <a:lnTo>
                    <a:pt x="458466" y="1019705"/>
                  </a:lnTo>
                  <a:lnTo>
                    <a:pt x="481390" y="1062317"/>
                  </a:lnTo>
                  <a:lnTo>
                    <a:pt x="504313" y="1104929"/>
                  </a:lnTo>
                  <a:lnTo>
                    <a:pt x="527236" y="1147541"/>
                  </a:lnTo>
                  <a:lnTo>
                    <a:pt x="550160" y="1190153"/>
                  </a:lnTo>
                  <a:lnTo>
                    <a:pt x="573083" y="1232766"/>
                  </a:lnTo>
                  <a:lnTo>
                    <a:pt x="596006" y="1275378"/>
                  </a:lnTo>
                  <a:lnTo>
                    <a:pt x="618930" y="1317990"/>
                  </a:lnTo>
                  <a:lnTo>
                    <a:pt x="641853" y="1360602"/>
                  </a:lnTo>
                  <a:close/>
                </a:path>
              </a:pathLst>
            </a:custGeom>
            <a:solidFill>
              <a:srgbClr val="8FAADC">
                <a:alpha val="100000"/>
              </a:srgbClr>
            </a:solidFill>
          </p:spPr>
          <p:txBody>
            <a:bodyPr/>
            <a:lstStyle/>
            <a:p>
              <a:endParaRPr sz="2400"/>
            </a:p>
          </p:txBody>
        </p:sp>
        <p:sp>
          <p:nvSpPr>
            <p:cNvPr id="67" name="pg20">
              <a:extLst>
                <a:ext uri="{FF2B5EF4-FFF2-40B4-BE49-F238E27FC236}">
                  <a16:creationId xmlns:a16="http://schemas.microsoft.com/office/drawing/2014/main" id="{7DAD95F3-8423-34E4-B53E-7B738BB82A27}"/>
                </a:ext>
              </a:extLst>
            </p:cNvPr>
            <p:cNvSpPr/>
            <p:nvPr/>
          </p:nvSpPr>
          <p:spPr>
            <a:xfrm>
              <a:off x="7644465" y="1573777"/>
              <a:ext cx="0" cy="1403214"/>
            </a:xfrm>
            <a:custGeom>
              <a:avLst/>
              <a:gdLst/>
              <a:ahLst/>
              <a:cxnLst/>
              <a:rect l="0" t="0" r="0" b="0"/>
              <a:pathLst>
                <a:path h="1403214">
                  <a:moveTo>
                    <a:pt x="0" y="1403214"/>
                  </a:moveTo>
                  <a:lnTo>
                    <a:pt x="0" y="1354827"/>
                  </a:lnTo>
                  <a:lnTo>
                    <a:pt x="0" y="1306441"/>
                  </a:lnTo>
                  <a:lnTo>
                    <a:pt x="0" y="1258054"/>
                  </a:lnTo>
                  <a:lnTo>
                    <a:pt x="0" y="1209667"/>
                  </a:lnTo>
                  <a:lnTo>
                    <a:pt x="0" y="1161281"/>
                  </a:lnTo>
                  <a:lnTo>
                    <a:pt x="0" y="1112894"/>
                  </a:lnTo>
                  <a:lnTo>
                    <a:pt x="0" y="1064507"/>
                  </a:lnTo>
                  <a:lnTo>
                    <a:pt x="0" y="1016120"/>
                  </a:lnTo>
                  <a:lnTo>
                    <a:pt x="0" y="967734"/>
                  </a:lnTo>
                  <a:lnTo>
                    <a:pt x="0" y="919347"/>
                  </a:lnTo>
                  <a:lnTo>
                    <a:pt x="0" y="870960"/>
                  </a:lnTo>
                  <a:lnTo>
                    <a:pt x="0" y="822574"/>
                  </a:lnTo>
                  <a:lnTo>
                    <a:pt x="0" y="774187"/>
                  </a:lnTo>
                  <a:lnTo>
                    <a:pt x="0" y="725800"/>
                  </a:lnTo>
                  <a:lnTo>
                    <a:pt x="0" y="677413"/>
                  </a:lnTo>
                  <a:lnTo>
                    <a:pt x="0" y="629027"/>
                  </a:lnTo>
                  <a:lnTo>
                    <a:pt x="0" y="580640"/>
                  </a:lnTo>
                  <a:lnTo>
                    <a:pt x="0" y="532253"/>
                  </a:lnTo>
                  <a:lnTo>
                    <a:pt x="0" y="483867"/>
                  </a:lnTo>
                  <a:lnTo>
                    <a:pt x="0" y="435480"/>
                  </a:lnTo>
                  <a:lnTo>
                    <a:pt x="0" y="387093"/>
                  </a:lnTo>
                  <a:lnTo>
                    <a:pt x="0" y="338706"/>
                  </a:lnTo>
                  <a:lnTo>
                    <a:pt x="0" y="290320"/>
                  </a:lnTo>
                  <a:lnTo>
                    <a:pt x="0" y="241933"/>
                  </a:lnTo>
                  <a:lnTo>
                    <a:pt x="0" y="193546"/>
                  </a:lnTo>
                  <a:lnTo>
                    <a:pt x="0" y="145160"/>
                  </a:lnTo>
                  <a:lnTo>
                    <a:pt x="0" y="96773"/>
                  </a:lnTo>
                  <a:lnTo>
                    <a:pt x="0" y="48386"/>
                  </a:lnTo>
                  <a:lnTo>
                    <a:pt x="0" y="0"/>
                  </a:lnTo>
                  <a:lnTo>
                    <a:pt x="0" y="48386"/>
                  </a:lnTo>
                  <a:lnTo>
                    <a:pt x="0" y="96773"/>
                  </a:lnTo>
                  <a:lnTo>
                    <a:pt x="0" y="145160"/>
                  </a:lnTo>
                  <a:lnTo>
                    <a:pt x="0" y="193546"/>
                  </a:lnTo>
                  <a:lnTo>
                    <a:pt x="0" y="241933"/>
                  </a:lnTo>
                  <a:lnTo>
                    <a:pt x="0" y="290320"/>
                  </a:lnTo>
                  <a:lnTo>
                    <a:pt x="0" y="338706"/>
                  </a:lnTo>
                  <a:lnTo>
                    <a:pt x="0" y="387093"/>
                  </a:lnTo>
                  <a:lnTo>
                    <a:pt x="0" y="435480"/>
                  </a:lnTo>
                  <a:lnTo>
                    <a:pt x="0" y="483867"/>
                  </a:lnTo>
                  <a:lnTo>
                    <a:pt x="0" y="532253"/>
                  </a:lnTo>
                  <a:lnTo>
                    <a:pt x="0" y="580640"/>
                  </a:lnTo>
                  <a:lnTo>
                    <a:pt x="0" y="629027"/>
                  </a:lnTo>
                  <a:lnTo>
                    <a:pt x="0" y="677413"/>
                  </a:lnTo>
                  <a:lnTo>
                    <a:pt x="0" y="725800"/>
                  </a:lnTo>
                  <a:lnTo>
                    <a:pt x="0" y="774187"/>
                  </a:lnTo>
                  <a:lnTo>
                    <a:pt x="0" y="822574"/>
                  </a:lnTo>
                  <a:lnTo>
                    <a:pt x="0" y="870960"/>
                  </a:lnTo>
                  <a:lnTo>
                    <a:pt x="0" y="919347"/>
                  </a:lnTo>
                  <a:lnTo>
                    <a:pt x="0" y="967734"/>
                  </a:lnTo>
                  <a:lnTo>
                    <a:pt x="0" y="1016120"/>
                  </a:lnTo>
                  <a:lnTo>
                    <a:pt x="0" y="1064507"/>
                  </a:lnTo>
                  <a:lnTo>
                    <a:pt x="0" y="1112894"/>
                  </a:lnTo>
                  <a:lnTo>
                    <a:pt x="0" y="1161281"/>
                  </a:lnTo>
                  <a:lnTo>
                    <a:pt x="0" y="1209667"/>
                  </a:lnTo>
                  <a:lnTo>
                    <a:pt x="0" y="1258054"/>
                  </a:lnTo>
                  <a:lnTo>
                    <a:pt x="0" y="1306441"/>
                  </a:lnTo>
                  <a:lnTo>
                    <a:pt x="0" y="1354827"/>
                  </a:lnTo>
                  <a:close/>
                </a:path>
              </a:pathLst>
            </a:custGeom>
            <a:solidFill>
              <a:srgbClr val="A5A5A5">
                <a:alpha val="100000"/>
              </a:srgbClr>
            </a:solidFill>
          </p:spPr>
          <p:txBody>
            <a:bodyPr/>
            <a:lstStyle/>
            <a:p>
              <a:endParaRPr sz="2400"/>
            </a:p>
          </p:txBody>
        </p:sp>
        <p:sp>
          <p:nvSpPr>
            <p:cNvPr id="68" name="pg21">
              <a:extLst>
                <a:ext uri="{FF2B5EF4-FFF2-40B4-BE49-F238E27FC236}">
                  <a16:creationId xmlns:a16="http://schemas.microsoft.com/office/drawing/2014/main" id="{8C198E27-E940-50C2-A02F-A7FC6563E751}"/>
                </a:ext>
              </a:extLst>
            </p:cNvPr>
            <p:cNvSpPr/>
            <p:nvPr/>
          </p:nvSpPr>
          <p:spPr>
            <a:xfrm>
              <a:off x="7380294" y="3460496"/>
              <a:ext cx="871118" cy="393694"/>
            </a:xfrm>
            <a:custGeom>
              <a:avLst/>
              <a:gdLst/>
              <a:ahLst/>
              <a:cxnLst/>
              <a:rect l="0" t="0" r="0" b="0"/>
              <a:pathLst>
                <a:path w="871118" h="393694">
                  <a:moveTo>
                    <a:pt x="27432" y="393694"/>
                  </a:moveTo>
                  <a:lnTo>
                    <a:pt x="843686" y="393694"/>
                  </a:lnTo>
                  <a:lnTo>
                    <a:pt x="842581" y="393671"/>
                  </a:lnTo>
                  <a:lnTo>
                    <a:pt x="846992" y="393494"/>
                  </a:lnTo>
                  <a:lnTo>
                    <a:pt x="851318" y="392611"/>
                  </a:lnTo>
                  <a:lnTo>
                    <a:pt x="855446" y="391045"/>
                  </a:lnTo>
                  <a:lnTo>
                    <a:pt x="859269" y="388838"/>
                  </a:lnTo>
                  <a:lnTo>
                    <a:pt x="862689" y="386046"/>
                  </a:lnTo>
                  <a:lnTo>
                    <a:pt x="865616" y="382741"/>
                  </a:lnTo>
                  <a:lnTo>
                    <a:pt x="867976" y="379010"/>
                  </a:lnTo>
                  <a:lnTo>
                    <a:pt x="869706" y="374949"/>
                  </a:lnTo>
                  <a:lnTo>
                    <a:pt x="870763" y="370662"/>
                  </a:lnTo>
                  <a:lnTo>
                    <a:pt x="871118" y="366262"/>
                  </a:lnTo>
                  <a:lnTo>
                    <a:pt x="871118" y="27431"/>
                  </a:lnTo>
                  <a:lnTo>
                    <a:pt x="870763" y="23031"/>
                  </a:lnTo>
                  <a:lnTo>
                    <a:pt x="869706" y="18745"/>
                  </a:lnTo>
                  <a:lnTo>
                    <a:pt x="867976" y="14683"/>
                  </a:lnTo>
                  <a:lnTo>
                    <a:pt x="865616" y="10952"/>
                  </a:lnTo>
                  <a:lnTo>
                    <a:pt x="862689" y="7647"/>
                  </a:lnTo>
                  <a:lnTo>
                    <a:pt x="859269" y="4855"/>
                  </a:lnTo>
                  <a:lnTo>
                    <a:pt x="855446" y="2648"/>
                  </a:lnTo>
                  <a:lnTo>
                    <a:pt x="851318" y="1083"/>
                  </a:lnTo>
                  <a:lnTo>
                    <a:pt x="846992" y="200"/>
                  </a:lnTo>
                  <a:lnTo>
                    <a:pt x="843686"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66262"/>
                  </a:lnTo>
                  <a:lnTo>
                    <a:pt x="88" y="364054"/>
                  </a:lnTo>
                  <a:lnTo>
                    <a:pt x="88" y="368469"/>
                  </a:lnTo>
                  <a:lnTo>
                    <a:pt x="797" y="372827"/>
                  </a:lnTo>
                  <a:lnTo>
                    <a:pt x="2195" y="377014"/>
                  </a:lnTo>
                  <a:lnTo>
                    <a:pt x="4246" y="380923"/>
                  </a:lnTo>
                  <a:lnTo>
                    <a:pt x="6898" y="384452"/>
                  </a:lnTo>
                  <a:lnTo>
                    <a:pt x="10082" y="387511"/>
                  </a:lnTo>
                  <a:lnTo>
                    <a:pt x="13715" y="390019"/>
                  </a:lnTo>
                  <a:lnTo>
                    <a:pt x="17704" y="391911"/>
                  </a:lnTo>
                  <a:lnTo>
                    <a:pt x="21944" y="393139"/>
                  </a:lnTo>
                  <a:lnTo>
                    <a:pt x="26327" y="393671"/>
                  </a:lnTo>
                  <a:close/>
                </a:path>
              </a:pathLst>
            </a:custGeom>
            <a:solidFill>
              <a:srgbClr val="4472C4">
                <a:alpha val="100000"/>
              </a:srgbClr>
            </a:solidFill>
          </p:spPr>
          <p:txBody>
            <a:bodyPr/>
            <a:lstStyle/>
            <a:p>
              <a:endParaRPr sz="2400"/>
            </a:p>
          </p:txBody>
        </p:sp>
        <p:sp>
          <p:nvSpPr>
            <p:cNvPr id="69" name="tx22">
              <a:extLst>
                <a:ext uri="{FF2B5EF4-FFF2-40B4-BE49-F238E27FC236}">
                  <a16:creationId xmlns:a16="http://schemas.microsoft.com/office/drawing/2014/main" id="{F37AD91D-9C11-EBC1-7537-800E7F3ED898}"/>
                </a:ext>
              </a:extLst>
            </p:cNvPr>
            <p:cNvSpPr/>
            <p:nvPr/>
          </p:nvSpPr>
          <p:spPr>
            <a:xfrm>
              <a:off x="7776866" y="3505805"/>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solidFill>
                    <a:srgbClr val="FFFFFF">
                      <a:alpha val="100000"/>
                    </a:srgbClr>
                  </a:solidFill>
                  <a:cs typeface="Arial"/>
                </a:rPr>
                <a:t>93</a:t>
              </a:r>
              <a:endParaRPr sz="1400">
                <a:solidFill>
                  <a:srgbClr val="FFFFFF">
                    <a:alpha val="100000"/>
                  </a:srgbClr>
                </a:solidFill>
                <a:cs typeface="Arial"/>
              </a:endParaRPr>
            </a:p>
          </p:txBody>
        </p:sp>
        <p:sp>
          <p:nvSpPr>
            <p:cNvPr id="70" name="tx23">
              <a:extLst>
                <a:ext uri="{FF2B5EF4-FFF2-40B4-BE49-F238E27FC236}">
                  <a16:creationId xmlns:a16="http://schemas.microsoft.com/office/drawing/2014/main" id="{1B1D9F72-B4A5-BCFE-D26F-BC6219BD9FB2}"/>
                </a:ext>
              </a:extLst>
            </p:cNvPr>
            <p:cNvSpPr/>
            <p:nvPr/>
          </p:nvSpPr>
          <p:spPr>
            <a:xfrm>
              <a:off x="7426014" y="3679014"/>
              <a:ext cx="779678"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a:t>
              </a:r>
              <a:r>
                <a:rPr lang="en-US" sz="1400">
                  <a:solidFill>
                    <a:srgbClr val="FFFFFF">
                      <a:alpha val="100000"/>
                    </a:srgbClr>
                  </a:solidFill>
                  <a:cs typeface="Arial"/>
                </a:rPr>
                <a:t>16.8M</a:t>
              </a:r>
              <a:endParaRPr sz="1400">
                <a:solidFill>
                  <a:srgbClr val="FFFFFF">
                    <a:alpha val="100000"/>
                  </a:srgbClr>
                </a:solidFill>
                <a:cs typeface="Arial"/>
              </a:endParaRPr>
            </a:p>
          </p:txBody>
        </p:sp>
        <p:sp>
          <p:nvSpPr>
            <p:cNvPr id="71" name="pg24">
              <a:extLst>
                <a:ext uri="{FF2B5EF4-FFF2-40B4-BE49-F238E27FC236}">
                  <a16:creationId xmlns:a16="http://schemas.microsoft.com/office/drawing/2014/main" id="{AE40F1E5-8DF3-403B-AC26-B5B924E87232}"/>
                </a:ext>
              </a:extLst>
            </p:cNvPr>
            <p:cNvSpPr/>
            <p:nvPr/>
          </p:nvSpPr>
          <p:spPr>
            <a:xfrm>
              <a:off x="7130171" y="2060848"/>
              <a:ext cx="446327" cy="393694"/>
            </a:xfrm>
            <a:custGeom>
              <a:avLst/>
              <a:gdLst/>
              <a:ahLst/>
              <a:cxnLst/>
              <a:rect l="0" t="0" r="0" b="0"/>
              <a:pathLst>
                <a:path w="793143" h="393694">
                  <a:moveTo>
                    <a:pt x="27432" y="393694"/>
                  </a:moveTo>
                  <a:lnTo>
                    <a:pt x="765711" y="393694"/>
                  </a:lnTo>
                  <a:lnTo>
                    <a:pt x="764607" y="393671"/>
                  </a:lnTo>
                  <a:lnTo>
                    <a:pt x="769018" y="393494"/>
                  </a:lnTo>
                  <a:lnTo>
                    <a:pt x="773343" y="392611"/>
                  </a:lnTo>
                  <a:lnTo>
                    <a:pt x="777471" y="391045"/>
                  </a:lnTo>
                  <a:lnTo>
                    <a:pt x="781294" y="388838"/>
                  </a:lnTo>
                  <a:lnTo>
                    <a:pt x="784714" y="386046"/>
                  </a:lnTo>
                  <a:lnTo>
                    <a:pt x="787641" y="382741"/>
                  </a:lnTo>
                  <a:lnTo>
                    <a:pt x="790001" y="379010"/>
                  </a:lnTo>
                  <a:lnTo>
                    <a:pt x="791731" y="374949"/>
                  </a:lnTo>
                  <a:lnTo>
                    <a:pt x="792788" y="370662"/>
                  </a:lnTo>
                  <a:lnTo>
                    <a:pt x="793143" y="366262"/>
                  </a:lnTo>
                  <a:lnTo>
                    <a:pt x="793143" y="27432"/>
                  </a:lnTo>
                  <a:lnTo>
                    <a:pt x="792788" y="23031"/>
                  </a:lnTo>
                  <a:lnTo>
                    <a:pt x="791731" y="18745"/>
                  </a:lnTo>
                  <a:lnTo>
                    <a:pt x="790001" y="14683"/>
                  </a:lnTo>
                  <a:lnTo>
                    <a:pt x="787641" y="10952"/>
                  </a:lnTo>
                  <a:lnTo>
                    <a:pt x="784714" y="7647"/>
                  </a:lnTo>
                  <a:lnTo>
                    <a:pt x="781294" y="4855"/>
                  </a:lnTo>
                  <a:lnTo>
                    <a:pt x="777471" y="2648"/>
                  </a:lnTo>
                  <a:lnTo>
                    <a:pt x="773343" y="1083"/>
                  </a:lnTo>
                  <a:lnTo>
                    <a:pt x="769018" y="200"/>
                  </a:lnTo>
                  <a:lnTo>
                    <a:pt x="765711"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8FAADC">
                <a:alpha val="100000"/>
              </a:srgbClr>
            </a:solidFill>
          </p:spPr>
          <p:txBody>
            <a:bodyPr/>
            <a:lstStyle/>
            <a:p>
              <a:endParaRPr sz="2400"/>
            </a:p>
          </p:txBody>
        </p:sp>
        <p:sp>
          <p:nvSpPr>
            <p:cNvPr id="72" name="tx25">
              <a:extLst>
                <a:ext uri="{FF2B5EF4-FFF2-40B4-BE49-F238E27FC236}">
                  <a16:creationId xmlns:a16="http://schemas.microsoft.com/office/drawing/2014/main" id="{089C622C-37BA-15F9-E3AA-9AB77D58B99C}"/>
                </a:ext>
              </a:extLst>
            </p:cNvPr>
            <p:cNvSpPr/>
            <p:nvPr/>
          </p:nvSpPr>
          <p:spPr>
            <a:xfrm>
              <a:off x="7344990" y="2114642"/>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solidFill>
                    <a:srgbClr val="FFFFFF">
                      <a:alpha val="100000"/>
                    </a:srgbClr>
                  </a:solidFill>
                  <a:cs typeface="Arial"/>
                </a:rPr>
                <a:t>30</a:t>
              </a:r>
              <a:endParaRPr sz="1400">
                <a:solidFill>
                  <a:srgbClr val="FFFFFF">
                    <a:alpha val="100000"/>
                  </a:srgbClr>
                </a:solidFill>
                <a:cs typeface="Arial"/>
              </a:endParaRPr>
            </a:p>
          </p:txBody>
        </p:sp>
        <p:sp>
          <p:nvSpPr>
            <p:cNvPr id="73" name="tx26">
              <a:extLst>
                <a:ext uri="{FF2B5EF4-FFF2-40B4-BE49-F238E27FC236}">
                  <a16:creationId xmlns:a16="http://schemas.microsoft.com/office/drawing/2014/main" id="{6F68C856-FFAD-E1E2-D1CF-1B83BE689584}"/>
                </a:ext>
              </a:extLst>
            </p:cNvPr>
            <p:cNvSpPr/>
            <p:nvPr/>
          </p:nvSpPr>
          <p:spPr>
            <a:xfrm>
              <a:off x="7038649" y="2279367"/>
              <a:ext cx="701703" cy="129455"/>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a:t>
              </a:r>
              <a:r>
                <a:rPr lang="en-US" sz="1400">
                  <a:solidFill>
                    <a:srgbClr val="FFFFFF">
                      <a:alpha val="100000"/>
                    </a:srgbClr>
                  </a:solidFill>
                  <a:cs typeface="Arial"/>
                </a:rPr>
                <a:t>1.4M</a:t>
              </a:r>
              <a:endParaRPr sz="1400">
                <a:solidFill>
                  <a:srgbClr val="FFFFFF">
                    <a:alpha val="100000"/>
                  </a:srgbClr>
                </a:solidFill>
                <a:cs typeface="Arial"/>
              </a:endParaRPr>
            </a:p>
          </p:txBody>
        </p:sp>
        <p:sp>
          <p:nvSpPr>
            <p:cNvPr id="74" name="pg27">
              <a:extLst>
                <a:ext uri="{FF2B5EF4-FFF2-40B4-BE49-F238E27FC236}">
                  <a16:creationId xmlns:a16="http://schemas.microsoft.com/office/drawing/2014/main" id="{85E13D92-D82F-DDC8-B8FF-11BF106D9F45}"/>
                </a:ext>
              </a:extLst>
            </p:cNvPr>
            <p:cNvSpPr/>
            <p:nvPr/>
          </p:nvSpPr>
          <p:spPr>
            <a:xfrm>
              <a:off x="7636002" y="2021559"/>
              <a:ext cx="247389" cy="393694"/>
            </a:xfrm>
            <a:custGeom>
              <a:avLst/>
              <a:gdLst/>
              <a:ahLst/>
              <a:cxnLst/>
              <a:rect l="0" t="0" r="0" b="0"/>
              <a:pathLst>
                <a:path w="247389" h="393694">
                  <a:moveTo>
                    <a:pt x="27432" y="393694"/>
                  </a:moveTo>
                  <a:lnTo>
                    <a:pt x="219957" y="393694"/>
                  </a:lnTo>
                  <a:lnTo>
                    <a:pt x="218852" y="393671"/>
                  </a:lnTo>
                  <a:lnTo>
                    <a:pt x="223263" y="393494"/>
                  </a:lnTo>
                  <a:lnTo>
                    <a:pt x="227589" y="392611"/>
                  </a:lnTo>
                  <a:lnTo>
                    <a:pt x="231717" y="391045"/>
                  </a:lnTo>
                  <a:lnTo>
                    <a:pt x="235540" y="388838"/>
                  </a:lnTo>
                  <a:lnTo>
                    <a:pt x="238960" y="386046"/>
                  </a:lnTo>
                  <a:lnTo>
                    <a:pt x="241887" y="382741"/>
                  </a:lnTo>
                  <a:lnTo>
                    <a:pt x="244247" y="379010"/>
                  </a:lnTo>
                  <a:lnTo>
                    <a:pt x="245977" y="374949"/>
                  </a:lnTo>
                  <a:lnTo>
                    <a:pt x="247034" y="370662"/>
                  </a:lnTo>
                  <a:lnTo>
                    <a:pt x="247389" y="366262"/>
                  </a:lnTo>
                  <a:lnTo>
                    <a:pt x="247389" y="27432"/>
                  </a:lnTo>
                  <a:lnTo>
                    <a:pt x="247034" y="23031"/>
                  </a:lnTo>
                  <a:lnTo>
                    <a:pt x="245977" y="18745"/>
                  </a:lnTo>
                  <a:lnTo>
                    <a:pt x="244247" y="14683"/>
                  </a:lnTo>
                  <a:lnTo>
                    <a:pt x="241887" y="10952"/>
                  </a:lnTo>
                  <a:lnTo>
                    <a:pt x="238960" y="7647"/>
                  </a:lnTo>
                  <a:lnTo>
                    <a:pt x="235540" y="4855"/>
                  </a:lnTo>
                  <a:lnTo>
                    <a:pt x="231717" y="2648"/>
                  </a:lnTo>
                  <a:lnTo>
                    <a:pt x="227589" y="1083"/>
                  </a:lnTo>
                  <a:lnTo>
                    <a:pt x="223263" y="200"/>
                  </a:lnTo>
                  <a:lnTo>
                    <a:pt x="219957"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2"/>
                  </a:lnTo>
                  <a:lnTo>
                    <a:pt x="0" y="366262"/>
                  </a:lnTo>
                  <a:lnTo>
                    <a:pt x="88" y="364054"/>
                  </a:lnTo>
                  <a:lnTo>
                    <a:pt x="88" y="368469"/>
                  </a:lnTo>
                  <a:lnTo>
                    <a:pt x="797" y="372827"/>
                  </a:lnTo>
                  <a:lnTo>
                    <a:pt x="2195" y="377014"/>
                  </a:lnTo>
                  <a:lnTo>
                    <a:pt x="4246" y="380923"/>
                  </a:lnTo>
                  <a:lnTo>
                    <a:pt x="6898" y="384452"/>
                  </a:lnTo>
                  <a:lnTo>
                    <a:pt x="10082" y="387511"/>
                  </a:lnTo>
                  <a:lnTo>
                    <a:pt x="13716" y="390019"/>
                  </a:lnTo>
                  <a:lnTo>
                    <a:pt x="17704" y="391911"/>
                  </a:lnTo>
                  <a:lnTo>
                    <a:pt x="21944" y="393139"/>
                  </a:lnTo>
                  <a:lnTo>
                    <a:pt x="26327" y="393671"/>
                  </a:lnTo>
                  <a:close/>
                </a:path>
              </a:pathLst>
            </a:custGeom>
            <a:solidFill>
              <a:srgbClr val="A5A5A5">
                <a:alpha val="100000"/>
              </a:srgbClr>
            </a:solidFill>
          </p:spPr>
          <p:txBody>
            <a:bodyPr/>
            <a:lstStyle/>
            <a:p>
              <a:endParaRPr sz="2400"/>
            </a:p>
          </p:txBody>
        </p:sp>
        <p:sp>
          <p:nvSpPr>
            <p:cNvPr id="75" name="tx28">
              <a:extLst>
                <a:ext uri="{FF2B5EF4-FFF2-40B4-BE49-F238E27FC236}">
                  <a16:creationId xmlns:a16="http://schemas.microsoft.com/office/drawing/2014/main" id="{EC7B669E-1C6E-94ED-7353-6D44A106E3E1}"/>
                </a:ext>
              </a:extLst>
            </p:cNvPr>
            <p:cNvSpPr/>
            <p:nvPr/>
          </p:nvSpPr>
          <p:spPr>
            <a:xfrm>
              <a:off x="7720709" y="2066868"/>
              <a:ext cx="77974" cy="100771"/>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400">
                  <a:solidFill>
                    <a:srgbClr val="FFFFFF">
                      <a:alpha val="100000"/>
                    </a:srgbClr>
                  </a:solidFill>
                  <a:cs typeface="Arial"/>
                </a:rPr>
                <a:t>2</a:t>
              </a:r>
              <a:endParaRPr sz="1400">
                <a:solidFill>
                  <a:srgbClr val="FFFFFF">
                    <a:alpha val="100000"/>
                  </a:srgbClr>
                </a:solidFill>
                <a:cs typeface="Arial"/>
              </a:endParaRPr>
            </a:p>
          </p:txBody>
        </p:sp>
        <p:sp>
          <p:nvSpPr>
            <p:cNvPr id="76" name="tx29">
              <a:extLst>
                <a:ext uri="{FF2B5EF4-FFF2-40B4-BE49-F238E27FC236}">
                  <a16:creationId xmlns:a16="http://schemas.microsoft.com/office/drawing/2014/main" id="{3723FA20-D213-28EB-656B-608403B5B9BF}"/>
                </a:ext>
              </a:extLst>
            </p:cNvPr>
            <p:cNvSpPr/>
            <p:nvPr/>
          </p:nvSpPr>
          <p:spPr>
            <a:xfrm>
              <a:off x="7681722" y="2245486"/>
              <a:ext cx="155949" cy="124047"/>
            </a:xfrm>
            <a:prstGeom prst="rect">
              <a:avLst/>
            </a:prstGeom>
            <a:noFill/>
          </p:spPr>
          <p:txBody>
            <a:bodyPr wrap="none" lIns="0" tIns="0" rIns="0" bIns="0" anchor="ctr" anchorCtr="1"/>
            <a:lstStyle/>
            <a:p>
              <a:pPr marL="0" marR="0" indent="0" algn="l">
                <a:lnSpc>
                  <a:spcPts val="1103"/>
                </a:lnSpc>
                <a:spcBef>
                  <a:spcPts val="0"/>
                </a:spcBef>
                <a:spcAft>
                  <a:spcPts val="0"/>
                </a:spcAft>
              </a:pPr>
              <a:r>
                <a:rPr sz="1400">
                  <a:solidFill>
                    <a:srgbClr val="FFFFFF">
                      <a:alpha val="100000"/>
                    </a:srgbClr>
                  </a:solidFill>
                  <a:cs typeface="Arial"/>
                </a:rPr>
                <a:t>$0</a:t>
              </a:r>
            </a:p>
          </p:txBody>
        </p:sp>
        <p:sp>
          <p:nvSpPr>
            <p:cNvPr id="77" name="tx30">
              <a:extLst>
                <a:ext uri="{FF2B5EF4-FFF2-40B4-BE49-F238E27FC236}">
                  <a16:creationId xmlns:a16="http://schemas.microsoft.com/office/drawing/2014/main" id="{87D5B082-5075-D292-F24A-10500C078AA4}"/>
                </a:ext>
              </a:extLst>
            </p:cNvPr>
            <p:cNvSpPr/>
            <p:nvPr/>
          </p:nvSpPr>
          <p:spPr>
            <a:xfrm>
              <a:off x="9470484" y="2521372"/>
              <a:ext cx="948704"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600">
                  <a:solidFill>
                    <a:srgbClr val="000000">
                      <a:alpha val="100000"/>
                    </a:srgbClr>
                  </a:solidFill>
                  <a:cs typeface="Arial"/>
                </a:rPr>
                <a:t>Project Status</a:t>
              </a:r>
            </a:p>
          </p:txBody>
        </p:sp>
        <p:sp>
          <p:nvSpPr>
            <p:cNvPr id="78" name="rc31">
              <a:extLst>
                <a:ext uri="{FF2B5EF4-FFF2-40B4-BE49-F238E27FC236}">
                  <a16:creationId xmlns:a16="http://schemas.microsoft.com/office/drawing/2014/main" id="{E9212F7E-28CC-9C77-AEDA-75064BBA0CEE}"/>
                </a:ext>
              </a:extLst>
            </p:cNvPr>
            <p:cNvSpPr/>
            <p:nvPr/>
          </p:nvSpPr>
          <p:spPr>
            <a:xfrm>
              <a:off x="9479484" y="2765348"/>
              <a:ext cx="201455" cy="201456"/>
            </a:xfrm>
            <a:prstGeom prst="rect">
              <a:avLst/>
            </a:prstGeom>
            <a:solidFill>
              <a:srgbClr val="4472C4">
                <a:alpha val="100000"/>
              </a:srgbClr>
            </a:solidFill>
          </p:spPr>
          <p:txBody>
            <a:bodyPr/>
            <a:lstStyle/>
            <a:p>
              <a:endParaRPr sz="2400"/>
            </a:p>
          </p:txBody>
        </p:sp>
        <p:sp>
          <p:nvSpPr>
            <p:cNvPr id="79" name="rc32">
              <a:extLst>
                <a:ext uri="{FF2B5EF4-FFF2-40B4-BE49-F238E27FC236}">
                  <a16:creationId xmlns:a16="http://schemas.microsoft.com/office/drawing/2014/main" id="{EE570EC7-CC62-58E5-EF51-B1C0DD7DE043}"/>
                </a:ext>
              </a:extLst>
            </p:cNvPr>
            <p:cNvSpPr/>
            <p:nvPr/>
          </p:nvSpPr>
          <p:spPr>
            <a:xfrm>
              <a:off x="9479484" y="2984804"/>
              <a:ext cx="201455" cy="201456"/>
            </a:xfrm>
            <a:prstGeom prst="rect">
              <a:avLst/>
            </a:prstGeom>
            <a:solidFill>
              <a:srgbClr val="8FAADC">
                <a:alpha val="100000"/>
              </a:srgbClr>
            </a:solidFill>
          </p:spPr>
          <p:txBody>
            <a:bodyPr/>
            <a:lstStyle/>
            <a:p>
              <a:endParaRPr sz="2400"/>
            </a:p>
          </p:txBody>
        </p:sp>
        <p:sp>
          <p:nvSpPr>
            <p:cNvPr id="80" name="rc33">
              <a:extLst>
                <a:ext uri="{FF2B5EF4-FFF2-40B4-BE49-F238E27FC236}">
                  <a16:creationId xmlns:a16="http://schemas.microsoft.com/office/drawing/2014/main" id="{0D78080C-7BE9-F754-D6C1-C7A1052FDF06}"/>
                </a:ext>
              </a:extLst>
            </p:cNvPr>
            <p:cNvSpPr/>
            <p:nvPr/>
          </p:nvSpPr>
          <p:spPr>
            <a:xfrm>
              <a:off x="9479484" y="3204260"/>
              <a:ext cx="201455" cy="201456"/>
            </a:xfrm>
            <a:prstGeom prst="rect">
              <a:avLst/>
            </a:prstGeom>
            <a:solidFill>
              <a:srgbClr val="A5A5A5">
                <a:alpha val="100000"/>
              </a:srgbClr>
            </a:solidFill>
          </p:spPr>
          <p:txBody>
            <a:bodyPr/>
            <a:lstStyle/>
            <a:p>
              <a:endParaRPr sz="2400"/>
            </a:p>
          </p:txBody>
        </p:sp>
        <p:sp>
          <p:nvSpPr>
            <p:cNvPr id="81" name="tx34">
              <a:extLst>
                <a:ext uri="{FF2B5EF4-FFF2-40B4-BE49-F238E27FC236}">
                  <a16:creationId xmlns:a16="http://schemas.microsoft.com/office/drawing/2014/main" id="{F243F029-5675-33A3-19DA-A44E0F3EB812}"/>
                </a:ext>
              </a:extLst>
            </p:cNvPr>
            <p:cNvSpPr/>
            <p:nvPr/>
          </p:nvSpPr>
          <p:spPr>
            <a:xfrm>
              <a:off x="9765855" y="2821010"/>
              <a:ext cx="332005"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Active</a:t>
              </a:r>
            </a:p>
          </p:txBody>
        </p:sp>
        <p:sp>
          <p:nvSpPr>
            <p:cNvPr id="82" name="tx35">
              <a:extLst>
                <a:ext uri="{FF2B5EF4-FFF2-40B4-BE49-F238E27FC236}">
                  <a16:creationId xmlns:a16="http://schemas.microsoft.com/office/drawing/2014/main" id="{FC13AEAA-B525-A99B-DFE3-62C4E3375F60}"/>
                </a:ext>
              </a:extLst>
            </p:cNvPr>
            <p:cNvSpPr/>
            <p:nvPr/>
          </p:nvSpPr>
          <p:spPr>
            <a:xfrm>
              <a:off x="9765855" y="3016178"/>
              <a:ext cx="589597" cy="112990"/>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Completed</a:t>
              </a:r>
            </a:p>
          </p:txBody>
        </p:sp>
        <p:sp>
          <p:nvSpPr>
            <p:cNvPr id="83" name="tx36">
              <a:extLst>
                <a:ext uri="{FF2B5EF4-FFF2-40B4-BE49-F238E27FC236}">
                  <a16:creationId xmlns:a16="http://schemas.microsoft.com/office/drawing/2014/main" id="{DDEABB64-947B-6D0F-A8AE-9FA002ADB632}"/>
                </a:ext>
              </a:extLst>
            </p:cNvPr>
            <p:cNvSpPr/>
            <p:nvPr/>
          </p:nvSpPr>
          <p:spPr>
            <a:xfrm>
              <a:off x="9765855" y="3259922"/>
              <a:ext cx="420171" cy="88701"/>
            </a:xfrm>
            <a:prstGeom prst="rect">
              <a:avLst/>
            </a:prstGeom>
            <a:noFill/>
          </p:spPr>
          <p:txBody>
            <a:bodyPr wrap="none" lIns="0" tIns="0" rIns="0" bIns="0" anchor="ctr" anchorCtr="1"/>
            <a:lstStyle/>
            <a:p>
              <a:pPr marL="0" marR="0" indent="0" algn="l">
                <a:lnSpc>
                  <a:spcPts val="960"/>
                </a:lnSpc>
                <a:spcBef>
                  <a:spcPts val="0"/>
                </a:spcBef>
                <a:spcAft>
                  <a:spcPts val="0"/>
                </a:spcAft>
              </a:pPr>
              <a:r>
                <a:rPr sz="1050">
                  <a:solidFill>
                    <a:srgbClr val="000000">
                      <a:alpha val="100000"/>
                    </a:srgbClr>
                  </a:solidFill>
                  <a:cs typeface="Arial"/>
                </a:rPr>
                <a:t>Inactive</a:t>
              </a:r>
            </a:p>
          </p:txBody>
        </p:sp>
        <p:sp>
          <p:nvSpPr>
            <p:cNvPr id="84" name="tx37">
              <a:extLst>
                <a:ext uri="{FF2B5EF4-FFF2-40B4-BE49-F238E27FC236}">
                  <a16:creationId xmlns:a16="http://schemas.microsoft.com/office/drawing/2014/main" id="{63085D06-6FD1-A607-09FD-16C1310A34BA}"/>
                </a:ext>
              </a:extLst>
            </p:cNvPr>
            <p:cNvSpPr/>
            <p:nvPr/>
          </p:nvSpPr>
          <p:spPr>
            <a:xfrm>
              <a:off x="5591977" y="1032102"/>
              <a:ext cx="4104977" cy="171628"/>
            </a:xfrm>
            <a:prstGeom prst="rect">
              <a:avLst/>
            </a:prstGeom>
            <a:noFill/>
          </p:spPr>
          <p:txBody>
            <a:bodyPr wrap="none" lIns="0" tIns="0" rIns="0" bIns="0" anchor="ctr" anchorCtr="1"/>
            <a:lstStyle/>
            <a:p>
              <a:pPr marL="0" marR="0" indent="0" algn="ctr">
                <a:lnSpc>
                  <a:spcPts val="1439"/>
                </a:lnSpc>
                <a:spcBef>
                  <a:spcPts val="0"/>
                </a:spcBef>
                <a:spcAft>
                  <a:spcPts val="0"/>
                </a:spcAft>
              </a:pPr>
              <a:r>
                <a:rPr b="1">
                  <a:solidFill>
                    <a:srgbClr val="000000">
                      <a:alpha val="100000"/>
                    </a:srgbClr>
                  </a:solidFill>
                  <a:cs typeface="Arial"/>
                </a:rPr>
                <a:t>Distribution of</a:t>
              </a:r>
              <a:r>
                <a:rPr lang="en-US" b="1">
                  <a:solidFill>
                    <a:srgbClr val="000000">
                      <a:alpha val="100000"/>
                    </a:srgbClr>
                  </a:solidFill>
                  <a:cs typeface="Arial"/>
                </a:rPr>
                <a:t> Amount Allocated</a:t>
              </a:r>
            </a:p>
            <a:p>
              <a:pPr marL="0" marR="0" indent="0" algn="ctr">
                <a:lnSpc>
                  <a:spcPts val="1439"/>
                </a:lnSpc>
                <a:spcBef>
                  <a:spcPts val="0"/>
                </a:spcBef>
                <a:spcAft>
                  <a:spcPts val="0"/>
                </a:spcAft>
              </a:pPr>
              <a:r>
                <a:rPr lang="en-US" b="1">
                  <a:solidFill>
                    <a:srgbClr val="000000">
                      <a:alpha val="100000"/>
                    </a:srgbClr>
                  </a:solidFill>
                  <a:cs typeface="Arial"/>
                </a:rPr>
                <a:t>in FY2022 </a:t>
              </a:r>
              <a:r>
                <a:rPr b="1">
                  <a:solidFill>
                    <a:srgbClr val="000000">
                      <a:alpha val="100000"/>
                    </a:srgbClr>
                  </a:solidFill>
                  <a:cs typeface="Arial"/>
                </a:rPr>
                <a:t>by Project Status</a:t>
              </a:r>
            </a:p>
          </p:txBody>
        </p:sp>
      </p:grpSp>
    </p:spTree>
    <p:extLst>
      <p:ext uri="{BB962C8B-B14F-4D97-AF65-F5344CB8AC3E}">
        <p14:creationId xmlns:p14="http://schemas.microsoft.com/office/powerpoint/2010/main" val="342773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9172-9780-DBA7-6B5E-65E48722DD79}"/>
              </a:ext>
            </a:extLst>
          </p:cNvPr>
          <p:cNvSpPr>
            <a:spLocks noGrp="1"/>
          </p:cNvSpPr>
          <p:nvPr>
            <p:ph type="title"/>
          </p:nvPr>
        </p:nvSpPr>
        <p:spPr/>
        <p:txBody>
          <a:bodyPr/>
          <a:lstStyle/>
          <a:p>
            <a:r>
              <a:rPr lang="en-US"/>
              <a:t>Discussion - Strategic Goals and Areas to Analyze </a:t>
            </a:r>
          </a:p>
        </p:txBody>
      </p:sp>
      <p:sp>
        <p:nvSpPr>
          <p:cNvPr id="4" name="Slide Number Placeholder 3">
            <a:extLst>
              <a:ext uri="{FF2B5EF4-FFF2-40B4-BE49-F238E27FC236}">
                <a16:creationId xmlns:a16="http://schemas.microsoft.com/office/drawing/2014/main" id="{DA235D6D-1E30-B338-6F25-5A6FB46FCB7B}"/>
              </a:ext>
            </a:extLst>
          </p:cNvPr>
          <p:cNvSpPr>
            <a:spLocks noGrp="1"/>
          </p:cNvSpPr>
          <p:nvPr>
            <p:ph type="sldNum" sz="quarter" idx="12"/>
          </p:nvPr>
        </p:nvSpPr>
        <p:spPr/>
        <p:txBody>
          <a:bodyPr/>
          <a:lstStyle/>
          <a:p>
            <a:fld id="{4E3DBED7-6AF8-46EF-A5EB-43E78556371D}" type="slidenum">
              <a:rPr lang="en-US" smtClean="0"/>
              <a:pPr/>
              <a:t>8</a:t>
            </a:fld>
            <a:endParaRPr lang="en-US"/>
          </a:p>
        </p:txBody>
      </p:sp>
      <p:pic>
        <p:nvPicPr>
          <p:cNvPr id="5" name="Picture 4">
            <a:extLst>
              <a:ext uri="{FF2B5EF4-FFF2-40B4-BE49-F238E27FC236}">
                <a16:creationId xmlns:a16="http://schemas.microsoft.com/office/drawing/2014/main" id="{61D0573B-B052-A913-A8F7-F9966396BE9D}"/>
              </a:ext>
            </a:extLst>
          </p:cNvPr>
          <p:cNvPicPr>
            <a:picLocks noChangeAspect="1"/>
          </p:cNvPicPr>
          <p:nvPr/>
        </p:nvPicPr>
        <p:blipFill>
          <a:blip r:embed="rId2"/>
          <a:stretch>
            <a:fillRect/>
          </a:stretch>
        </p:blipFill>
        <p:spPr>
          <a:xfrm>
            <a:off x="3750431" y="1106152"/>
            <a:ext cx="7912836" cy="5069573"/>
          </a:xfrm>
          <a:prstGeom prst="rect">
            <a:avLst/>
          </a:prstGeom>
        </p:spPr>
      </p:pic>
      <p:sp>
        <p:nvSpPr>
          <p:cNvPr id="6" name="Speech Bubble: Rectangle 5">
            <a:extLst>
              <a:ext uri="{FF2B5EF4-FFF2-40B4-BE49-F238E27FC236}">
                <a16:creationId xmlns:a16="http://schemas.microsoft.com/office/drawing/2014/main" id="{6716878D-FEF1-B93B-62A7-DDEF892C71D4}"/>
              </a:ext>
            </a:extLst>
          </p:cNvPr>
          <p:cNvSpPr/>
          <p:nvPr/>
        </p:nvSpPr>
        <p:spPr>
          <a:xfrm>
            <a:off x="351063" y="1106152"/>
            <a:ext cx="2864498" cy="1576874"/>
          </a:xfrm>
          <a:prstGeom prst="wedgeRectCallout">
            <a:avLst>
              <a:gd name="adj1" fmla="val 69395"/>
              <a:gd name="adj2" fmla="val 8202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Are there any other topics of interest or analyses this group would find meaningful? </a:t>
            </a:r>
          </a:p>
        </p:txBody>
      </p:sp>
    </p:spTree>
    <p:extLst>
      <p:ext uri="{BB962C8B-B14F-4D97-AF65-F5344CB8AC3E}">
        <p14:creationId xmlns:p14="http://schemas.microsoft.com/office/powerpoint/2010/main" val="199103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43884F-4D2C-4E0F-9584-A9C73E0E0F60}"/>
              </a:ext>
            </a:extLst>
          </p:cNvPr>
          <p:cNvSpPr>
            <a:spLocks noGrp="1"/>
          </p:cNvSpPr>
          <p:nvPr>
            <p:ph type="title"/>
          </p:nvPr>
        </p:nvSpPr>
        <p:spPr>
          <a:xfrm>
            <a:off x="838200" y="681038"/>
            <a:ext cx="10515600" cy="2852737"/>
          </a:xfrm>
        </p:spPr>
        <p:txBody>
          <a:bodyPr>
            <a:normAutofit/>
          </a:bodyPr>
          <a:lstStyle/>
          <a:p>
            <a:r>
              <a:rPr lang="en-US" sz="3600">
                <a:solidFill>
                  <a:schemeClr val="tx1"/>
                </a:solidFill>
              </a:rPr>
              <a:t>Dimensions</a:t>
            </a:r>
          </a:p>
        </p:txBody>
      </p:sp>
      <p:sp>
        <p:nvSpPr>
          <p:cNvPr id="4" name="Slide Number Placeholder 3">
            <a:extLst>
              <a:ext uri="{FF2B5EF4-FFF2-40B4-BE49-F238E27FC236}">
                <a16:creationId xmlns:a16="http://schemas.microsoft.com/office/drawing/2014/main" id="{593727D3-6BF0-4D80-A920-8F9757B82A4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8398B9-78A3-404D-AF4F-92DEBA8CA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36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2pN0S0yLTHSz4seD6zl8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TvV8VjnQ3KtGYKFWPYr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38b7QJO9TC.VqwyYWAmp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SUlK9weTQ6bmEsgajBa2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YMjBbp9Sd6pUZuugKbx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oy_sTiERT6WcP7vIq.N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yUCBrekQ0aSW7K03U_B5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nwXQTNHSiWaWbp2Hija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nYMjBbp9Sd6pUZuugKbxDg"/>
</p:tagLst>
</file>

<file path=ppt/tags/tag46.xml><?xml version="1.0" encoding="utf-8"?>
<p:tagLst xmlns:a="http://schemas.openxmlformats.org/drawingml/2006/main" xmlns:r="http://schemas.openxmlformats.org/officeDocument/2006/relationships" xmlns:p="http://schemas.openxmlformats.org/presentationml/2006/main">
  <p:tag name="EE4P_SLIDEID" val="bc9f4f5a-3b76-4a00-893d-5b54a368e74f"/>
</p:tagLst>
</file>

<file path=ppt/tags/tag47.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48.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Element"/>
</p:tagLst>
</file>

<file path=ppt/tags/tag49.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Topic"/>
  <p:tag name="EE4P_AGENDAWIZARD_CONTENT" val="/Appendix"/>
  <p:tag name="EE4P_AGENDAWIZARD_PROPERTIES" val="76.01134/454.8526/317.33/30.6474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AGENDAWIZARD" val="item_56a35492-bc0d-43dd-9e15-3c56397fc552_ItemNo"/>
  <p:tag name="EE4P_AGENDAWIZARD_CONTENT" val="/5"/>
  <p:tag name="EE4P_AGENDAWIZARD_PROPERTIES" val="40.49992/454.8526/30.6474/30.64748"/>
</p:tagLst>
</file>

<file path=ppt/tags/tag51.xml><?xml version="1.0" encoding="utf-8"?>
<p:tagLst xmlns:a="http://schemas.openxmlformats.org/drawingml/2006/main" xmlns:r="http://schemas.openxmlformats.org/officeDocument/2006/relationships" xmlns:p="http://schemas.openxmlformats.org/presentationml/2006/main">
  <p:tag name="EE4P_AGENDAWIZARD" val="item_17008366-4b6c-419a-b1b6-421684a773dd_Topic"/>
  <p:tag name="EE4P_AGENDAWIZARD_CONTENT" val="/Recommendations"/>
  <p:tag name="EE4P_AGENDAWIZARD_PROPERTIES" val="76.01134/419.3412/317.33/30.64748"/>
</p:tagLst>
</file>

<file path=ppt/tags/tag52.xml><?xml version="1.0" encoding="utf-8"?>
<p:tagLst xmlns:a="http://schemas.openxmlformats.org/drawingml/2006/main" xmlns:r="http://schemas.openxmlformats.org/officeDocument/2006/relationships" xmlns:p="http://schemas.openxmlformats.org/presentationml/2006/main">
  <p:tag name="EE4P_AGENDAWIZARD" val="item_17008366-4b6c-419a-b1b6-421684a773dd_ItemNo"/>
  <p:tag name="EE4P_AGENDAWIZARD_CONTENT" val="/4"/>
  <p:tag name="EE4P_AGENDAWIZARD_PROPERTIES" val="40.49992/419.3412/30.6474/30.64748"/>
</p:tagLst>
</file>

<file path=ppt/tags/tag53.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Topic"/>
  <p:tag name="EE4P_AGENDAWIZARD_CONTENT" val="/Methods"/>
  <p:tag name="EE4P_AGENDAWIZARD_PROPERTIES" val="76.01134/383.8298/317.33/30.6474"/>
</p:tagLst>
</file>

<file path=ppt/tags/tag54.xml><?xml version="1.0" encoding="utf-8"?>
<p:tagLst xmlns:a="http://schemas.openxmlformats.org/drawingml/2006/main" xmlns:r="http://schemas.openxmlformats.org/officeDocument/2006/relationships" xmlns:p="http://schemas.openxmlformats.org/presentationml/2006/main">
  <p:tag name="EE4P_AGENDAWIZARD" val="item_978feddf-c7f5-46c6-a9c3-4ac17f28318d_ItemNo"/>
  <p:tag name="EE4P_AGENDAWIZARD_CONTENT" val="/3"/>
  <p:tag name="EE4P_AGENDAWIZARD_PROPERTIES" val="40.49992/383.8298/30.6474/30.6474"/>
</p:tagLst>
</file>

<file path=ppt/tags/tag5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ItemNo"/>
  <p:tag name="EE4P_AGENDAWIZARD_CONTENT" val="/2.5"/>
  <p:tag name="EE4P_AGENDAWIZARD_PROPERTIES" val="76.01134/348.3184/30.6474/30.6474"/>
</p:tagLst>
</file>

<file path=ppt/tags/tag56.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ItemNo"/>
  <p:tag name="EE4P_AGENDAWIZARD_CONTENT" val="/2.4"/>
  <p:tag name="EE4P_AGENDAWIZARD_PROPERTIES" val="76.01134/312.807/30.6474/30.6474"/>
</p:tagLst>
</file>

<file path=ppt/tags/tag57.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ItemNo"/>
  <p:tag name="EE4P_AGENDAWIZARD_CONTENT" val="/2.3"/>
  <p:tag name="EE4P_AGENDAWIZARD_PROPERTIES" val="76.01134/277.2956/30.6474/30.6474"/>
</p:tagLst>
</file>

<file path=ppt/tags/tag58.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ItemNo"/>
  <p:tag name="EE4P_AGENDAWIZARD_CONTENT" val="/2.2"/>
  <p:tag name="EE4P_AGENDAWIZARD_PROPERTIES" val="76.01134/241.7842/30.6474/30.6474"/>
</p:tagLst>
</file>

<file path=ppt/tags/tag59.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Topic"/>
  <p:tag name="EE4P_AGENDAWIZARD_CONTENT" val="/Introduction"/>
  <p:tag name="EE4P_AGENDAWIZARD_PROPERTIES" val="111.5227/206.2728/281.8187/30.64748"/>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0.xml><?xml version="1.0" encoding="utf-8"?>
<p:tagLst xmlns:a="http://schemas.openxmlformats.org/drawingml/2006/main" xmlns:r="http://schemas.openxmlformats.org/officeDocument/2006/relationships" xmlns:p="http://schemas.openxmlformats.org/presentationml/2006/main">
  <p:tag name="EE4P_AGENDAWIZARD" val="item_5413ac57-e13a-43c3-aa0f-a40f8c18551a_ItemNo"/>
  <p:tag name="EE4P_AGENDAWIZARD_CONTENT" val="/2.1"/>
  <p:tag name="EE4P_AGENDAWIZARD_PROPERTIES" val="76.01134/206.2728/30.6474/30.64748"/>
</p:tagLst>
</file>

<file path=ppt/tags/tag61.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Topic"/>
  <p:tag name="EE4P_AGENDAWIZARD_CONTENT" val="/Key Findings"/>
  <p:tag name="EE4P_AGENDAWIZARD_PROPERTIES" val="76.01134/170.7614/317.33/30.6474"/>
</p:tagLst>
</file>

<file path=ppt/tags/tag62.xml><?xml version="1.0" encoding="utf-8"?>
<p:tagLst xmlns:a="http://schemas.openxmlformats.org/drawingml/2006/main" xmlns:r="http://schemas.openxmlformats.org/officeDocument/2006/relationships" xmlns:p="http://schemas.openxmlformats.org/presentationml/2006/main">
  <p:tag name="EE4P_AGENDAWIZARD" val="item_7da6640a-acb8-4d5d-957f-ab6eef13c412_ItemNo"/>
  <p:tag name="EE4P_AGENDAWIZARD_CONTENT" val="/2"/>
  <p:tag name="EE4P_AGENDAWIZARD_PROPERTIES" val="40.49992/170.7614/30.6474/30.6474"/>
</p:tagLst>
</file>

<file path=ppt/tags/tag63.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Topic"/>
  <p:tag name="EE4P_AGENDAWIZARD_CONTENT" val="/Executive Summary"/>
  <p:tag name="EE4P_AGENDAWIZARD_PROPERTIES" val="76.01134/135.25/317.33/30.64748"/>
</p:tagLst>
</file>

<file path=ppt/tags/tag64.xml><?xml version="1.0" encoding="utf-8"?>
<p:tagLst xmlns:a="http://schemas.openxmlformats.org/drawingml/2006/main" xmlns:r="http://schemas.openxmlformats.org/officeDocument/2006/relationships" xmlns:p="http://schemas.openxmlformats.org/presentationml/2006/main">
  <p:tag name="EE4P_AGENDAWIZARD" val="item_cd632e23-08cc-4d20-a089-9375863ec033_ItemNo"/>
  <p:tag name="EE4P_AGENDAWIZARD_CONTENT" val="/1"/>
  <p:tag name="EE4P_AGENDAWIZARD_PROPERTIES" val="40.49992/135.25/30.6474/30.64748"/>
</p:tagLst>
</file>

<file path=ppt/tags/tag65.xml><?xml version="1.0" encoding="utf-8"?>
<p:tagLst xmlns:a="http://schemas.openxmlformats.org/drawingml/2006/main" xmlns:r="http://schemas.openxmlformats.org/officeDocument/2006/relationships" xmlns:p="http://schemas.openxmlformats.org/presentationml/2006/main">
  <p:tag name="EE4P_AGENDAWIZARD" val="item_9c23ea24-59cc-4cd2-8c0f-6730fa26180e_Topic"/>
  <p:tag name="EE4P_AGENDAWIZARD_CONTENT" val="/Outside Organization Distribution Analysis"/>
  <p:tag name="EE4P_AGENDAWIZARD_PROPERTIES" val="111.5227/348.3184/281.8187/30.6474"/>
</p:tagLst>
</file>

<file path=ppt/tags/tag66.xml><?xml version="1.0" encoding="utf-8"?>
<p:tagLst xmlns:a="http://schemas.openxmlformats.org/drawingml/2006/main" xmlns:r="http://schemas.openxmlformats.org/officeDocument/2006/relationships" xmlns:p="http://schemas.openxmlformats.org/presentationml/2006/main">
  <p:tag name="EE4P_AGENDAWIZARD" val="item_68faca4a-555e-4ef0-94fc-d909e90f83d8_Topic"/>
  <p:tag name="EE4P_AGENDAWIZARD_CONTENT" val="/Investigator Distribution Analysis"/>
  <p:tag name="EE4P_AGENDAWIZARD_PROPERTIES" val="111.5227/277.2956/281.8187/30.6474"/>
</p:tagLst>
</file>

<file path=ppt/tags/tag67.xml><?xml version="1.0" encoding="utf-8"?>
<p:tagLst xmlns:a="http://schemas.openxmlformats.org/drawingml/2006/main" xmlns:r="http://schemas.openxmlformats.org/officeDocument/2006/relationships" xmlns:p="http://schemas.openxmlformats.org/presentationml/2006/main">
  <p:tag name="EE4P_AGENDAWIZARD" val="item_365ca380-b8f1-4f7b-a041-261b88fcbd3a_Topic"/>
  <p:tag name="EE4P_AGENDAWIZARD_CONTENT" val="/Project Distribution Analysis"/>
  <p:tag name="EE4P_AGENDAWIZARD_PROPERTIES" val="111.5227/241.7842/281.8187/30.6474"/>
</p:tagLst>
</file>

<file path=ppt/tags/tag68.xml><?xml version="1.0" encoding="utf-8"?>
<p:tagLst xmlns:a="http://schemas.openxmlformats.org/drawingml/2006/main" xmlns:r="http://schemas.openxmlformats.org/officeDocument/2006/relationships" xmlns:p="http://schemas.openxmlformats.org/presentationml/2006/main">
  <p:tag name="EE4P_AGENDAWIZARD" val="item_73bda241-3b46-49ca-aa7b-03a49a8c0fd7_Topic"/>
  <p:tag name="EE4P_AGENDAWIZARD_CONTENT" val="/Medical Center Distribution Analysis"/>
  <p:tag name="EE4P_AGENDAWIZARD_PROPERTIES" val="111.5227/312.807/281.8187/30.6474"/>
</p:tagLst>
</file>

<file path=ppt/tags/tag69.xml><?xml version="1.0" encoding="utf-8"?>
<p:tagLst xmlns:a="http://schemas.openxmlformats.org/drawingml/2006/main" xmlns:r="http://schemas.openxmlformats.org/officeDocument/2006/relationships" xmlns:p="http://schemas.openxmlformats.org/presentationml/2006/main">
  <p:tag name="EE4P_STRETCH"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71.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72.xml><?xml version="1.0" encoding="utf-8"?>
<p:tagLst xmlns:a="http://schemas.openxmlformats.org/drawingml/2006/main" xmlns:r="http://schemas.openxmlformats.org/officeDocument/2006/relationships" xmlns:p="http://schemas.openxmlformats.org/presentationml/2006/main">
  <p:tag name="EE4P_TEMPLATESTYLE" val="18"/>
</p:tagLst>
</file>

<file path=ppt/tags/tag73.xml><?xml version="1.0" encoding="utf-8"?>
<p:tagLst xmlns:a="http://schemas.openxmlformats.org/drawingml/2006/main" xmlns:r="http://schemas.openxmlformats.org/officeDocument/2006/relationships" xmlns:p="http://schemas.openxmlformats.org/presentationml/2006/main">
  <p:tag name="EE4P_STRETCH" val="2"/>
</p:tagLst>
</file>

<file path=ppt/tags/tag74.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75.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76.xml><?xml version="1.0" encoding="utf-8"?>
<p:tagLst xmlns:a="http://schemas.openxmlformats.org/drawingml/2006/main" xmlns:r="http://schemas.openxmlformats.org/officeDocument/2006/relationships" xmlns:p="http://schemas.openxmlformats.org/presentationml/2006/main">
  <p:tag name="EE4P_TEMPLATESTYLE" val="18"/>
</p:tagLst>
</file>

<file path=ppt/tags/tag77.xml><?xml version="1.0" encoding="utf-8"?>
<p:tagLst xmlns:a="http://schemas.openxmlformats.org/drawingml/2006/main" xmlns:r="http://schemas.openxmlformats.org/officeDocument/2006/relationships" xmlns:p="http://schemas.openxmlformats.org/presentationml/2006/main">
  <p:tag name="EE4P_STRETCH" val="2"/>
</p:tagLst>
</file>

<file path=ppt/tags/tag78.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79.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TEMPLATESTYLE" val="18"/>
</p:tagLst>
</file>

<file path=ppt/tags/tag81.xml><?xml version="1.0" encoding="utf-8"?>
<p:tagLst xmlns:a="http://schemas.openxmlformats.org/drawingml/2006/main" xmlns:r="http://schemas.openxmlformats.org/officeDocument/2006/relationships" xmlns:p="http://schemas.openxmlformats.org/presentationml/2006/main">
  <p:tag name="EE4P_STRETCH" val="2"/>
</p:tagLst>
</file>

<file path=ppt/tags/tag82.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83.xml><?xml version="1.0" encoding="utf-8"?>
<p:tagLst xmlns:a="http://schemas.openxmlformats.org/drawingml/2006/main" xmlns:r="http://schemas.openxmlformats.org/officeDocument/2006/relationships" xmlns:p="http://schemas.openxmlformats.org/presentationml/2006/main">
  <p:tag name="EE4P_AGENDAWIZARD" val="item__Responsible"/>
  <p:tag name="EE4P_AGENDAWIZARD_PROPERTIES" val="519.0925/135.25/0.00511811/31.50472"/>
</p:tagLst>
</file>

<file path=ppt/tags/tag84.xml><?xml version="1.0" encoding="utf-8"?>
<p:tagLst xmlns:a="http://schemas.openxmlformats.org/drawingml/2006/main" xmlns:r="http://schemas.openxmlformats.org/officeDocument/2006/relationships" xmlns:p="http://schemas.openxmlformats.org/presentationml/2006/main">
  <p:tag name="EE4P_TEMPLATESTYLE" val="18"/>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0" ma:contentTypeDescription="Create a new document." ma:contentTypeScope="" ma:versionID="96252eb261dcb8c93964b6fc62c193f8">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927B9C-F514-4E9C-A365-E2B1C29F8FC8}">
  <ds:schemaRefs>
    <ds:schemaRef ds:uri="097b3dcc-3dff-4d3d-a762-0a21f9655acb"/>
    <ds:schemaRef ds:uri="7ef4768e-06f1-430c-b63e-729859cb2a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98D012-3997-4F34-8FA4-2B9D82B7A04D}"/>
</file>

<file path=customXml/itemProps3.xml><?xml version="1.0" encoding="utf-8"?>
<ds:datastoreItem xmlns:ds="http://schemas.openxmlformats.org/officeDocument/2006/customXml" ds:itemID="{C7563098-7314-457A-89B6-66BD8494A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ORD Master Slide Template</Template>
  <Application>Microsoft Office PowerPoint</Application>
  <PresentationFormat>Widescreen</PresentationFormat>
  <Slides>25</Slides>
  <Notes>12</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1_Office Theme</vt:lpstr>
      <vt:lpstr>2_Office Theme</vt:lpstr>
      <vt:lpstr>Suicide Prevention Portfolio Analysis</vt:lpstr>
      <vt:lpstr>Agenda</vt:lpstr>
      <vt:lpstr>Portfolio Analysis Overview</vt:lpstr>
      <vt:lpstr>Core Portfolio Analysis Topic Areas  </vt:lpstr>
      <vt:lpstr>Portfolio Analysis Process</vt:lpstr>
      <vt:lpstr>Primary Data Sources  </vt:lpstr>
      <vt:lpstr>Early analysis </vt:lpstr>
      <vt:lpstr>Discussion - Strategic Goals and Areas to Analyze </vt:lpstr>
      <vt:lpstr>Dimensions</vt:lpstr>
      <vt:lpstr>Dimensions’ search tool has Boolean functionality and AI-generated suggestions</vt:lpstr>
      <vt:lpstr>Dimensions’ integrated analytical capabilities advance beyond simple summarizations</vt:lpstr>
      <vt:lpstr>While Dimensions is not a comprehensive repository of all agency-funded projects, it has an easy-to-use interface</vt:lpstr>
      <vt:lpstr>ABRIDGED REPORT: Pain and Opioid Actively Managed Portfolio Analysis</vt:lpstr>
      <vt:lpstr>Table of Contents</vt:lpstr>
      <vt:lpstr>Pain and Opioid AMP Background and Analysis Objective</vt:lpstr>
      <vt:lpstr>PowerPoint Presentation</vt:lpstr>
      <vt:lpstr>Introduction | Four key areas of analysis inform AMP leaders' ability to meet requirements</vt:lpstr>
      <vt:lpstr>Framework | VA Project Distribution Analysis</vt:lpstr>
      <vt:lpstr>VA Project Distribution Analysis | High-level Portfolio Overview </vt:lpstr>
      <vt:lpstr>Framework | VA Project Distribution Analysis</vt:lpstr>
      <vt:lpstr>VA Project Distribution Analysis | Project Focus Area</vt:lpstr>
      <vt:lpstr>Framework | VA Investigator Distribution Analysis</vt:lpstr>
      <vt:lpstr>VA Investigator Distribution Analysis | High Level Investigator Overview</vt:lpstr>
      <vt:lpstr>Framework | VA Medical Center Distribution Analysis</vt:lpstr>
      <vt:lpstr>VA Medical Center Distribution Analysis | High Level Geography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Syed Haider</dc:creator>
  <cp:revision>1</cp:revision>
  <dcterms:created xsi:type="dcterms:W3CDTF">2023-03-03T16:47:35Z</dcterms:created>
  <dcterms:modified xsi:type="dcterms:W3CDTF">2023-05-23T21:31:43Z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2023-03-06T15:40:27Z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f8df0169-4957-4a85-9adc-0412d83932aa</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MediaServiceImageTags">
    <vt:lpwstr/>
  </property>
  <property fmtid="{D5CDD505-2E9C-101B-9397-08002B2CF9AE}" pid="11" name="Order">
    <vt:r8>19500</vt:r8>
  </property>
  <property fmtid="{D5CDD505-2E9C-101B-9397-08002B2CF9AE}" pid="12" name="xd_Signature">
    <vt:bool>false</vt:bool>
  </property>
  <property fmtid="{D5CDD505-2E9C-101B-9397-08002B2CF9AE}" pid="13" name="xd_ProgID">
    <vt:lpwstr/>
  </property>
  <property fmtid="{D5CDD505-2E9C-101B-9397-08002B2CF9AE}" pid="14" name="TriggerFlowInfo">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ies>
</file>